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AA7A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5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235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99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47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779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0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383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057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91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11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1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75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5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4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12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47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73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CEA95F-ECCA-440F-B7CB-5F7E706814E3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E77FFC-1209-4A4A-87F0-BB84148496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42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8D9B2CF-2A41-4EE0-8BC9-D2A90F98C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32857"/>
            <a:ext cx="9144000" cy="362494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A’ class</a:t>
            </a:r>
          </a:p>
          <a:p>
            <a:r>
              <a:rPr lang="en-US" sz="4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Parts of the face</a:t>
            </a:r>
            <a:endParaRPr lang="el-GR" sz="4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A6A099D-A040-4299-808C-D472864A6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33" y="3671958"/>
            <a:ext cx="7273933" cy="10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0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965EEA4-5C3F-4FE9-831B-C8AC1CDBE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44" y="614751"/>
            <a:ext cx="5116285" cy="5211283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5BF84A6-CE0F-4202-8299-DD45A36D7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98" y="3677779"/>
            <a:ext cx="664691" cy="775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970DB8-75E1-4791-BC83-BC2660AFC538}"/>
              </a:ext>
            </a:extLst>
          </p:cNvPr>
          <p:cNvSpPr txBox="1"/>
          <p:nvPr/>
        </p:nvSpPr>
        <p:spPr>
          <a:xfrm>
            <a:off x="3056707" y="5535363"/>
            <a:ext cx="6449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660033"/>
                </a:solidFill>
                <a:latin typeface="Comic Sans MS" panose="030F0702030302020204" pitchFamily="66" charset="0"/>
              </a:rPr>
              <a:t>That’s great! It’s a nose!</a:t>
            </a:r>
            <a:endParaRPr lang="el-GR" sz="4000" b="1" dirty="0">
              <a:solidFill>
                <a:srgbClr val="66003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E0283-9D82-4C8D-B94B-F9307E38A544}"/>
              </a:ext>
            </a:extLst>
          </p:cNvPr>
          <p:cNvSpPr txBox="1"/>
          <p:nvPr/>
        </p:nvSpPr>
        <p:spPr>
          <a:xfrm>
            <a:off x="920350" y="680862"/>
            <a:ext cx="4939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660033"/>
                </a:solidFill>
                <a:latin typeface="Comic Sans MS" panose="030F0702030302020204" pitchFamily="66" charset="0"/>
              </a:rPr>
              <a:t>What’s missing?</a:t>
            </a:r>
            <a:endParaRPr lang="el-GR" sz="4800" b="1" dirty="0">
              <a:solidFill>
                <a:srgbClr val="66003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8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B51B15-310F-4F3C-BF72-A6B285C7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31520"/>
            <a:ext cx="9601196" cy="5144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660033"/>
                </a:solidFill>
                <a:latin typeface="Comic Sans MS" panose="030F0702030302020204" pitchFamily="66" charset="0"/>
              </a:rPr>
              <a:t>What’s missing?</a:t>
            </a:r>
            <a:endParaRPr lang="el-GR" sz="4400" b="1" dirty="0">
              <a:solidFill>
                <a:srgbClr val="6600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0B288F7-1C9A-42E3-92E1-B895A6489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07" y="768927"/>
            <a:ext cx="4137388" cy="4625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3BFB1E-69B1-4126-B2A2-D89239D38BF5}"/>
              </a:ext>
            </a:extLst>
          </p:cNvPr>
          <p:cNvSpPr txBox="1"/>
          <p:nvPr/>
        </p:nvSpPr>
        <p:spPr>
          <a:xfrm>
            <a:off x="2168434" y="5120640"/>
            <a:ext cx="7366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660033"/>
                </a:solidFill>
                <a:latin typeface="Comic Sans MS" panose="030F0702030302020204" pitchFamily="66" charset="0"/>
              </a:rPr>
              <a:t>That’s right! It’s a mouth!</a:t>
            </a:r>
            <a:endParaRPr lang="el-GR" sz="4400" b="1" dirty="0">
              <a:solidFill>
                <a:srgbClr val="6600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44A7DB0-AEE6-47B2-BD5C-93C22B37A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22" b="95652" l="0" r="91781">
                        <a14:foregroundMark x1="31150" y1="94370" x2="32877" y2="97826"/>
                        <a14:foregroundMark x1="28542" y1="89152" x2="29630" y2="91328"/>
                        <a14:foregroundMark x1="86302" y1="80435" x2="85516" y2="82097"/>
                        <a14:foregroundMark x1="87329" y1="78261" x2="86302" y2="80435"/>
                        <a14:foregroundMark x1="87361" y1="78194" x2="87329" y2="78261"/>
                        <a14:foregroundMark x1="90412" y1="71739" x2="89879" y2="72867"/>
                        <a14:foregroundMark x1="92467" y1="67391" x2="90412" y2="71739"/>
                        <a14:foregroundMark x1="93494" y1="65217" x2="92467" y2="67391"/>
                        <a14:foregroundMark x1="97603" y1="56522" x2="95548" y2="60870"/>
                        <a14:foregroundMark x1="98630" y1="54348" x2="97603" y2="56522"/>
                        <a14:foregroundMark x1="59130" y1="97263" x2="57534" y2="97826"/>
                        <a14:foregroundMark x1="63698" y1="95652" x2="62321" y2="96138"/>
                        <a14:foregroundMark x1="69863" y1="93478" x2="63698" y2="95652"/>
                        <a14:foregroundMark x1="76027" y1="91304" x2="69863" y2="93478"/>
                        <a14:foregroundMark x1="81900" y1="89233" x2="76027" y2="91304"/>
                        <a14:foregroundMark x1="57534" y1="97826" x2="57534" y2="97826"/>
                        <a14:foregroundMark x1="91781" y1="89130" x2="91781" y2="89130"/>
                        <a14:foregroundMark x1="2283" y1="16938" x2="0" y2="17391"/>
                        <a14:backgroundMark x1="20061" y1="8781" x2="98630" y2="0"/>
                        <a14:backgroundMark x1="98630" y1="0" x2="98630" y2="0"/>
                        <a14:backgroundMark x1="3141" y1="24600" x2="8219" y2="60870"/>
                        <a14:backgroundMark x1="8219" y1="60870" x2="20548" y2="95652"/>
                        <a14:backgroundMark x1="20548" y1="95652" x2="23288" y2="97826"/>
                        <a14:backgroundMark x1="95890" y1="63043" x2="95890" y2="63043"/>
                        <a14:backgroundMark x1="98630" y1="56522" x2="98630" y2="56522"/>
                        <a14:backgroundMark x1="97260" y1="52174" x2="97260" y2="52174"/>
                        <a14:backgroundMark x1="97260" y1="63043" x2="97260" y2="63043"/>
                        <a14:backgroundMark x1="95890" y1="60870" x2="95890" y2="65217"/>
                        <a14:backgroundMark x1="95890" y1="78261" x2="95890" y2="78261"/>
                        <a14:backgroundMark x1="97260" y1="82609" x2="97260" y2="82609"/>
                        <a14:backgroundMark x1="93151" y1="86957" x2="93151" y2="86957"/>
                        <a14:backgroundMark x1="90411" y1="91304" x2="90411" y2="91304"/>
                        <a14:backgroundMark x1="90411" y1="93478" x2="90411" y2="93478"/>
                        <a14:backgroundMark x1="83562" y1="95652" x2="83562" y2="95652"/>
                        <a14:backgroundMark x1="84932" y1="95652" x2="84932" y2="95652"/>
                        <a14:backgroundMark x1="87671" y1="91304" x2="87671" y2="91304"/>
                        <a14:backgroundMark x1="89041" y1="84783" x2="89041" y2="84783"/>
                        <a14:backgroundMark x1="93151" y1="84783" x2="93151" y2="84783"/>
                        <a14:backgroundMark x1="95890" y1="84783" x2="91781" y2="86957"/>
                        <a14:backgroundMark x1="91781" y1="86957" x2="91781" y2="86957"/>
                        <a14:backgroundMark x1="91781" y1="84783" x2="93151" y2="80435"/>
                        <a14:backgroundMark x1="93151" y1="76087" x2="93151" y2="76087"/>
                        <a14:backgroundMark x1="93151" y1="73913" x2="93151" y2="73913"/>
                        <a14:backgroundMark x1="93151" y1="73913" x2="93151" y2="73913"/>
                        <a14:backgroundMark x1="89041" y1="78261" x2="89041" y2="78261"/>
                        <a14:backgroundMark x1="87671" y1="84783" x2="83562" y2="91304"/>
                        <a14:backgroundMark x1="80822" y1="93478" x2="80822" y2="93478"/>
                        <a14:backgroundMark x1="80822" y1="93478" x2="80822" y2="93478"/>
                        <a14:backgroundMark x1="73973" y1="95652" x2="73973" y2="95652"/>
                        <a14:backgroundMark x1="24658" y1="97826" x2="24658" y2="97826"/>
                        <a14:backgroundMark x1="28767" y1="97826" x2="28767" y2="97826"/>
                        <a14:backgroundMark x1="27397" y1="93478" x2="27397" y2="93478"/>
                        <a14:backgroundMark x1="28767" y1="97826" x2="28767" y2="97826"/>
                        <a14:backgroundMark x1="31507" y1="97826" x2="31507" y2="97826"/>
                        <a14:backgroundMark x1="34247" y1="97826" x2="34247" y2="97826"/>
                        <a14:backgroundMark x1="26027" y1="97826" x2="26027" y2="97826"/>
                        <a14:backgroundMark x1="31507" y1="97826" x2="31507" y2="97826"/>
                        <a14:backgroundMark x1="28767" y1="93478" x2="31507" y2="93478"/>
                        <a14:backgroundMark x1="27397" y1="89130" x2="27397" y2="89130"/>
                        <a14:backgroundMark x1="78082" y1="93478" x2="78082" y2="93478"/>
                        <a14:backgroundMark x1="80822" y1="89130" x2="80822" y2="89130"/>
                        <a14:backgroundMark x1="87671" y1="84783" x2="87671" y2="84783"/>
                        <a14:backgroundMark x1="91781" y1="78261" x2="91781" y2="78261"/>
                        <a14:backgroundMark x1="93151" y1="71739" x2="93151" y2="71739"/>
                        <a14:backgroundMark x1="93151" y1="67391" x2="93151" y2="67391"/>
                        <a14:backgroundMark x1="91781" y1="78261" x2="91781" y2="78261"/>
                        <a14:backgroundMark x1="89041" y1="76087" x2="89041" y2="76087"/>
                        <a14:backgroundMark x1="84932" y1="84783" x2="84932" y2="84783"/>
                        <a14:backgroundMark x1="89041" y1="80435" x2="89041" y2="80435"/>
                        <a14:backgroundMark x1="93151" y1="76087" x2="93151" y2="76087"/>
                        <a14:backgroundMark x1="90411" y1="76087" x2="90411" y2="76087"/>
                        <a14:backgroundMark x1="89041" y1="71739" x2="89041" y2="71739"/>
                        <a14:backgroundMark x1="91781" y1="71739" x2="91781" y2="71739"/>
                        <a14:backgroundMark x1="84932" y1="82609" x2="84932" y2="82609"/>
                        <a14:backgroundMark x1="69863" y1="97826" x2="69863" y2="97826"/>
                        <a14:backgroundMark x1="58904" y1="97826" x2="58904" y2="97826"/>
                        <a14:backgroundMark x1="63014" y1="97826" x2="63014" y2="97826"/>
                        <a14:backgroundMark x1="86301" y1="82609" x2="86301" y2="82609"/>
                        <a14:backgroundMark x1="86301" y1="80435" x2="86301" y2="80435"/>
                        <a14:backgroundMark x1="86301" y1="78261" x2="86301" y2="78261"/>
                        <a14:backgroundMark x1="71233" y1="97826" x2="71233" y2="97826"/>
                        <a14:backgroundMark x1="72603" y1="93478" x2="72603" y2="93478"/>
                        <a14:backgroundMark x1="78082" y1="86957" x2="78082" y2="86957"/>
                        <a14:backgroundMark x1="58904" y1="97826" x2="61644" y2="97826"/>
                        <a14:backgroundMark x1="24658" y1="6522" x2="26027" y2="15217"/>
                        <a14:backgroundMark x1="2740" y1="15217" x2="2740" y2="15217"/>
                        <a14:backgroundMark x1="1370" y1="21739" x2="1370" y2="21739"/>
                        <a14:backgroundMark x1="69863" y1="10870" x2="76712" y2="10870"/>
                        <a14:backgroundMark x1="76712" y1="10870" x2="79452" y2="10870"/>
                        <a14:backgroundMark x1="80822" y1="10870" x2="84932" y2="1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24" y="3756019"/>
            <a:ext cx="1134753" cy="7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616E77-4EDA-4E86-AFB1-FDBBC24B6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3" y="914400"/>
            <a:ext cx="10607040" cy="5250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660033"/>
                </a:solidFill>
                <a:latin typeface="Comic Sans MS" panose="030F0702030302020204" pitchFamily="66" charset="0"/>
              </a:rPr>
              <a:t>What’s missing?</a:t>
            </a:r>
            <a:endParaRPr lang="el-GR" sz="44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2F8FC18-2156-4386-BB46-B22CE4D5C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99" y="692858"/>
            <a:ext cx="4211275" cy="4911108"/>
          </a:xfrm>
          <a:prstGeom prst="rect">
            <a:avLst/>
          </a:prstGeom>
          <a:solidFill>
            <a:srgbClr val="E4AA7A"/>
          </a:solidFill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FBCABF44-56A4-412D-8BB0-F459CD060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96" b="97826" l="5455" r="93636">
                        <a14:foregroundMark x1="909" y1="28261" x2="1990" y2="26670"/>
                        <a14:foregroundMark x1="22787" y1="7433" x2="24615" y2="6809"/>
                        <a14:foregroundMark x1="31187" y1="96939" x2="30909" y2="97826"/>
                        <a14:foregroundMark x1="3882" y1="46472" x2="3636" y2="50000"/>
                        <a14:foregroundMark x1="3636" y1="50000" x2="8182" y2="76087"/>
                        <a14:foregroundMark x1="13485" y1="87499" x2="17273" y2="95652"/>
                        <a14:foregroundMark x1="8182" y1="76087" x2="11096" y2="82357"/>
                        <a14:foregroundMark x1="17273" y1="95652" x2="17273" y2="97826"/>
                        <a14:foregroundMark x1="66364" y1="10870" x2="78182" y2="6522"/>
                        <a14:foregroundMark x1="78182" y1="6522" x2="90909" y2="15217"/>
                        <a14:foregroundMark x1="90909" y1="15217" x2="98182" y2="41304"/>
                        <a14:foregroundMark x1="98182" y1="41304" x2="98182" y2="73913"/>
                        <a14:foregroundMark x1="95868" y1="89130" x2="94545" y2="97826"/>
                        <a14:foregroundMark x1="98182" y1="73913" x2="95868" y2="89130"/>
                        <a14:foregroundMark x1="94545" y1="97826" x2="94545" y2="97826"/>
                        <a14:foregroundMark x1="63939" y1="28261" x2="62727" y2="36957"/>
                        <a14:foregroundMark x1="64546" y1="23913" x2="63939" y2="28261"/>
                        <a14:foregroundMark x1="65152" y1="19565" x2="64546" y2="23913"/>
                        <a14:foregroundMark x1="66061" y1="13043" x2="65152" y2="19565"/>
                        <a14:foregroundMark x1="66364" y1="10870" x2="66061" y2="13043"/>
                        <a14:foregroundMark x1="63670" y1="45652" x2="69091" y2="95652"/>
                        <a14:foregroundMark x1="62727" y1="36957" x2="63670" y2="45652"/>
                        <a14:foregroundMark x1="69091" y1="95652" x2="69091" y2="97826"/>
                        <a14:backgroundMark x1="909" y1="32609" x2="9091" y2="15217"/>
                        <a14:backgroundMark x1="9091" y1="15217" x2="20000" y2="2174"/>
                        <a14:backgroundMark x1="20000" y1="2174" x2="24545" y2="0"/>
                        <a14:backgroundMark x1="27273" y1="0" x2="37273" y2="13043"/>
                        <a14:backgroundMark x1="37273" y1="13043" x2="40909" y2="69565"/>
                        <a14:backgroundMark x1="40909" y1="69565" x2="37273" y2="95652"/>
                        <a14:backgroundMark x1="37273" y1="95652" x2="36364" y2="97826"/>
                        <a14:backgroundMark x1="35455" y1="84783" x2="31818" y2="97826"/>
                        <a14:backgroundMark x1="6364" y1="93478" x2="9091" y2="97826"/>
                        <a14:backgroundMark x1="96364" y1="97826" x2="96364" y2="97826"/>
                        <a14:backgroundMark x1="63636" y1="10870" x2="63636" y2="10870"/>
                        <a14:backgroundMark x1="65455" y1="10870" x2="65455" y2="10870"/>
                        <a14:backgroundMark x1="67273" y1="10870" x2="67273" y2="10870"/>
                        <a14:backgroundMark x1="96364" y1="97826" x2="96364" y2="97826"/>
                        <a14:backgroundMark x1="97273" y1="89130" x2="97273" y2="89130"/>
                        <a14:backgroundMark x1="62727" y1="13043" x2="62727" y2="13043"/>
                        <a14:backgroundMark x1="62727" y1="19565" x2="62727" y2="19565"/>
                        <a14:backgroundMark x1="65455" y1="19565" x2="65455" y2="19565"/>
                        <a14:backgroundMark x1="64545" y1="19565" x2="64545" y2="19565"/>
                        <a14:backgroundMark x1="61818" y1="28261" x2="61818" y2="28261"/>
                        <a14:backgroundMark x1="61818" y1="36957" x2="61818" y2="36957"/>
                        <a14:backgroundMark x1="60000" y1="45652" x2="60000" y2="45652"/>
                        <a14:backgroundMark x1="64545" y1="23913" x2="64545" y2="23913"/>
                        <a14:backgroundMark x1="62727" y1="28261" x2="62727" y2="2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78" y="2792395"/>
            <a:ext cx="1702690" cy="712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A0B99C-FE89-4CA1-BB0A-654F95A431EA}"/>
              </a:ext>
            </a:extLst>
          </p:cNvPr>
          <p:cNvSpPr txBox="1"/>
          <p:nvPr/>
        </p:nvSpPr>
        <p:spPr>
          <a:xfrm>
            <a:off x="1767031" y="5226937"/>
            <a:ext cx="9435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660033"/>
                </a:solidFill>
                <a:latin typeface="Comic Sans MS" panose="030F0702030302020204" pitchFamily="66" charset="0"/>
              </a:rPr>
              <a:t>That’s correct! Eyes are missing!</a:t>
            </a:r>
            <a:endParaRPr lang="el-GR" sz="4400" b="1" dirty="0">
              <a:solidFill>
                <a:srgbClr val="66003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D455A6-88ED-451F-B9CA-533A308F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91" y="653143"/>
            <a:ext cx="10685417" cy="5222725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660033"/>
                </a:solidFill>
                <a:latin typeface="Comic Sans MS" panose="030F0702030302020204" pitchFamily="66" charset="0"/>
              </a:rPr>
              <a:t>What’s missing?</a:t>
            </a:r>
            <a:endParaRPr lang="el-GR" sz="4400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6CB5A26-55FD-431A-9EE9-96C555405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93" y="653143"/>
            <a:ext cx="4294414" cy="469389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B8FF18B-17DA-41ED-9E1E-0B0C0FA07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77" y="2908994"/>
            <a:ext cx="618309" cy="104001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8156069-8063-42DB-8BCE-B6DE910CD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759" y="2908993"/>
            <a:ext cx="560006" cy="1040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6F07F4-1916-44DD-95E3-001C968014B7}"/>
              </a:ext>
            </a:extLst>
          </p:cNvPr>
          <p:cNvSpPr txBox="1"/>
          <p:nvPr/>
        </p:nvSpPr>
        <p:spPr>
          <a:xfrm>
            <a:off x="1949394" y="5226732"/>
            <a:ext cx="8467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660033"/>
                </a:solidFill>
                <a:latin typeface="Comic Sans MS" panose="030F0702030302020204" pitchFamily="66" charset="0"/>
              </a:rPr>
              <a:t>That’s right! Ears are missing!</a:t>
            </a:r>
            <a:endParaRPr lang="el-GR" sz="4400" b="1" dirty="0">
              <a:solidFill>
                <a:srgbClr val="66003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2E8CAF-4912-4ED1-B03B-687E15840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600891"/>
            <a:ext cx="11051177" cy="5274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660033"/>
                </a:solidFill>
                <a:latin typeface="Comic Sans MS" panose="030F0702030302020204" pitchFamily="66" charset="0"/>
              </a:rPr>
              <a:t>That’s amazing</a:t>
            </a:r>
            <a:r>
              <a:rPr lang="en-US" sz="4000" dirty="0">
                <a:solidFill>
                  <a:srgbClr val="660033"/>
                </a:solidFill>
                <a:latin typeface="Comic Sans MS" panose="030F0702030302020204" pitchFamily="66" charset="0"/>
              </a:rPr>
              <a:t>!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660033"/>
                </a:solidFill>
                <a:latin typeface="Comic Sans MS" panose="030F0702030302020204" pitchFamily="66" charset="0"/>
              </a:rPr>
              <a:t>You remembered all the parts of the face! Now it’s time to make your own face!  Can’t wait to see your creations!</a:t>
            </a:r>
            <a:endParaRPr lang="el-GR" sz="2800" b="1" dirty="0">
              <a:solidFill>
                <a:srgbClr val="6600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4BE0B3B-F6B3-4AE9-AE2E-CEB896C57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3" y="2613318"/>
            <a:ext cx="2809718" cy="364379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AC79D53-6423-4ABF-ADE8-AA9E96E7F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84" y="2613318"/>
            <a:ext cx="4071494" cy="269397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FD2ADCD-81ED-4A68-B6E2-17838CE00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14" y="3585247"/>
            <a:ext cx="3725485" cy="267186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6F758AA-0491-4BC6-9876-5B7258C66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32" y="3810239"/>
            <a:ext cx="1832715" cy="244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55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75</Words>
  <Application>Microsoft Office PowerPoint</Application>
  <PresentationFormat>Ευρεία οθόνη</PresentationFormat>
  <Paragraphs>12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Garamond</vt:lpstr>
      <vt:lpstr>Οργανικό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Marianthe Hassapis</dc:creator>
  <cp:lastModifiedBy>Marianthe Hassapis</cp:lastModifiedBy>
  <cp:revision>8</cp:revision>
  <dcterms:created xsi:type="dcterms:W3CDTF">2020-12-10T10:11:33Z</dcterms:created>
  <dcterms:modified xsi:type="dcterms:W3CDTF">2020-12-10T11:20:56Z</dcterms:modified>
</cp:coreProperties>
</file>