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16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5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1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532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6210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5295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3210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98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43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107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74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E0713B-E5AA-4864-AED5-A8CAA18B324F}" type="datetimeFigureOut">
              <a:rPr lang="el-GR" smtClean="0"/>
              <a:t>31/3/2021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4A05D2C-63F0-412F-AFAF-D65D4778626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201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3431" y="5927151"/>
            <a:ext cx="4001258" cy="814117"/>
          </a:xfrm>
        </p:spPr>
        <p:txBody>
          <a:bodyPr/>
          <a:lstStyle/>
          <a:p>
            <a:r>
              <a:rPr lang="en-US" dirty="0" smtClean="0"/>
              <a:t>Tina’s house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48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2" b="2208"/>
          <a:stretch/>
        </p:blipFill>
        <p:spPr>
          <a:xfrm>
            <a:off x="7891508" y="1752658"/>
            <a:ext cx="3679170" cy="506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>
          <a:xfrm>
            <a:off x="7346734" y="1644163"/>
            <a:ext cx="4146703" cy="509953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6"/>
          <a:stretch/>
        </p:blipFill>
        <p:spPr>
          <a:xfrm>
            <a:off x="7331844" y="1628581"/>
            <a:ext cx="4203661" cy="52118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b="1"/>
          <a:stretch/>
        </p:blipFill>
        <p:spPr>
          <a:xfrm>
            <a:off x="888966" y="553914"/>
            <a:ext cx="6679153" cy="2480871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/>
          <a:stretch/>
        </p:blipFill>
        <p:spPr>
          <a:xfrm>
            <a:off x="888966" y="571500"/>
            <a:ext cx="6679153" cy="24632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/>
          <a:stretch/>
        </p:blipFill>
        <p:spPr>
          <a:xfrm>
            <a:off x="888966" y="571500"/>
            <a:ext cx="6679153" cy="24632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3" y="4980562"/>
            <a:ext cx="2603465" cy="167386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3166">
            <a:off x="6312584" y="1376209"/>
            <a:ext cx="3386643" cy="38988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53" y="4318138"/>
            <a:ext cx="3054534" cy="23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73" y="4086326"/>
            <a:ext cx="1238395" cy="205182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6" y="2639439"/>
            <a:ext cx="1849232" cy="216673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11" y="2639439"/>
            <a:ext cx="1849232" cy="2166734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1" y="0"/>
            <a:ext cx="740073" cy="19163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7"/>
          <a:stretch/>
        </p:blipFill>
        <p:spPr>
          <a:xfrm>
            <a:off x="7379361" y="1643453"/>
            <a:ext cx="4182523" cy="5144209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"/>
          <a:stretch/>
        </p:blipFill>
        <p:spPr>
          <a:xfrm>
            <a:off x="888966" y="562708"/>
            <a:ext cx="6679153" cy="24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2</Words>
  <Application>Microsoft Office PowerPoint</Application>
  <PresentationFormat>Ευρεία οθόνη</PresentationFormat>
  <Paragraphs>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Badge</vt:lpstr>
      <vt:lpstr>Tina’s house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anne rapti</dc:creator>
  <cp:lastModifiedBy>anne rapti</cp:lastModifiedBy>
  <cp:revision>10</cp:revision>
  <dcterms:created xsi:type="dcterms:W3CDTF">2021-03-30T17:22:44Z</dcterms:created>
  <dcterms:modified xsi:type="dcterms:W3CDTF">2021-03-31T06:07:56Z</dcterms:modified>
</cp:coreProperties>
</file>