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67" r:id="rId33"/>
    <p:sldId id="268" r:id="rId34"/>
    <p:sldId id="272" r:id="rId35"/>
    <p:sldId id="273" r:id="rId36"/>
    <p:sldId id="270" r:id="rId37"/>
    <p:sldId id="296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515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2B6AE-701E-4CB9-A1CA-02403F159B82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995B201-BC25-47F4-9E6E-94A4DB426612}">
      <dgm:prSet phldrT="[Κείμενο]"/>
      <dgm:spPr/>
      <dgm:t>
        <a:bodyPr/>
        <a:lstStyle/>
        <a:p>
          <a:r>
            <a:rPr lang="en-US" dirty="0" smtClean="0"/>
            <a:t>egg</a:t>
          </a:r>
          <a:endParaRPr lang="el-GR" dirty="0"/>
        </a:p>
      </dgm:t>
    </dgm:pt>
    <dgm:pt modelId="{380A425D-1363-48A3-883A-D0E33BF5AB88}" type="parTrans" cxnId="{176557D4-A8F2-4139-84CC-64B2A1191690}">
      <dgm:prSet/>
      <dgm:spPr/>
      <dgm:t>
        <a:bodyPr/>
        <a:lstStyle/>
        <a:p>
          <a:endParaRPr lang="el-GR"/>
        </a:p>
      </dgm:t>
    </dgm:pt>
    <dgm:pt modelId="{A64D905F-2065-4A56-A15D-B1F2F77F5DA0}" type="sibTrans" cxnId="{176557D4-A8F2-4139-84CC-64B2A119169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4A7144E1-0794-49BD-A010-EBEB64C2C9C5}">
      <dgm:prSet phldrT="[Κείμενο]"/>
      <dgm:spPr/>
      <dgm:t>
        <a:bodyPr/>
        <a:lstStyle/>
        <a:p>
          <a:r>
            <a:rPr lang="en-US" dirty="0" smtClean="0"/>
            <a:t>caterpillar</a:t>
          </a:r>
          <a:endParaRPr lang="el-GR" dirty="0"/>
        </a:p>
      </dgm:t>
    </dgm:pt>
    <dgm:pt modelId="{F09FA51E-B0DE-4E4D-B4CA-8690FA89D2A7}" type="parTrans" cxnId="{62A9C702-21CE-4E61-BFAD-3A6485E90D0A}">
      <dgm:prSet/>
      <dgm:spPr/>
      <dgm:t>
        <a:bodyPr/>
        <a:lstStyle/>
        <a:p>
          <a:endParaRPr lang="el-GR"/>
        </a:p>
      </dgm:t>
    </dgm:pt>
    <dgm:pt modelId="{209645CD-400E-4CF2-B7D9-0B0922F7C841}" type="sibTrans" cxnId="{62A9C702-21CE-4E61-BFAD-3A6485E90D0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l-GR"/>
        </a:p>
      </dgm:t>
    </dgm:pt>
    <dgm:pt modelId="{52F876AA-99AF-437E-9CC2-757738400CB6}">
      <dgm:prSet phldrT="[Κείμενο]"/>
      <dgm:spPr/>
      <dgm:t>
        <a:bodyPr/>
        <a:lstStyle/>
        <a:p>
          <a:r>
            <a:rPr lang="en-US" dirty="0" smtClean="0"/>
            <a:t>butterfly</a:t>
          </a:r>
          <a:endParaRPr lang="el-GR" dirty="0"/>
        </a:p>
      </dgm:t>
    </dgm:pt>
    <dgm:pt modelId="{9F3ED8E3-0FB7-4011-A5E7-068982962D9A}" type="parTrans" cxnId="{30DD646C-04B4-4B45-BA39-4B0CBFA40F8B}">
      <dgm:prSet/>
      <dgm:spPr/>
      <dgm:t>
        <a:bodyPr/>
        <a:lstStyle/>
        <a:p>
          <a:endParaRPr lang="el-GR"/>
        </a:p>
      </dgm:t>
    </dgm:pt>
    <dgm:pt modelId="{77B1C510-A0D1-4434-BD6B-68AF79286145}" type="sibTrans" cxnId="{30DD646C-04B4-4B45-BA39-4B0CBFA40F8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C6E49533-E6E7-479C-83F0-9D5154C0418B}">
      <dgm:prSet phldrT="[Κείμενο]"/>
      <dgm:spPr/>
      <dgm:t>
        <a:bodyPr/>
        <a:lstStyle/>
        <a:p>
          <a:r>
            <a:rPr lang="en-US" dirty="0" smtClean="0"/>
            <a:t>cocoon</a:t>
          </a:r>
          <a:endParaRPr lang="el-GR" dirty="0"/>
        </a:p>
      </dgm:t>
    </dgm:pt>
    <dgm:pt modelId="{F91397E9-2A7C-4267-8FB1-FAB1EC43E8CD}" type="parTrans" cxnId="{AFA30031-58B9-4849-9766-96200B9F2698}">
      <dgm:prSet/>
      <dgm:spPr/>
      <dgm:t>
        <a:bodyPr/>
        <a:lstStyle/>
        <a:p>
          <a:endParaRPr lang="el-GR"/>
        </a:p>
      </dgm:t>
    </dgm:pt>
    <dgm:pt modelId="{09EBFA5F-BD52-4EFC-9D1E-06B20BAD608F}" type="sibTrans" cxnId="{AFA30031-58B9-4849-9766-96200B9F269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l-GR"/>
        </a:p>
      </dgm:t>
    </dgm:pt>
    <dgm:pt modelId="{909D57A7-97FB-4408-8BA6-FA18197FE3E3}" type="pres">
      <dgm:prSet presAssocID="{3EF2B6AE-701E-4CB9-A1CA-02403F159B82}" presName="Name0" presStyleCnt="0">
        <dgm:presLayoutVars>
          <dgm:chMax val="7"/>
          <dgm:chPref val="7"/>
          <dgm:dir/>
        </dgm:presLayoutVars>
      </dgm:prSet>
      <dgm:spPr/>
    </dgm:pt>
    <dgm:pt modelId="{4C52C4C9-FF5A-4CAF-BFE8-71247C86EB20}" type="pres">
      <dgm:prSet presAssocID="{3EF2B6AE-701E-4CB9-A1CA-02403F159B82}" presName="dot1" presStyleLbl="alignNode1" presStyleIdx="0" presStyleCnt="13"/>
      <dgm:spPr/>
    </dgm:pt>
    <dgm:pt modelId="{9E4A508B-CFD5-405A-ADB6-B7FA59B7E39A}" type="pres">
      <dgm:prSet presAssocID="{3EF2B6AE-701E-4CB9-A1CA-02403F159B82}" presName="dot2" presStyleLbl="alignNode1" presStyleIdx="1" presStyleCnt="13"/>
      <dgm:spPr/>
    </dgm:pt>
    <dgm:pt modelId="{61C48133-8D51-4D4F-B69E-2637EE8DEBBF}" type="pres">
      <dgm:prSet presAssocID="{3EF2B6AE-701E-4CB9-A1CA-02403F159B82}" presName="dot3" presStyleLbl="alignNode1" presStyleIdx="2" presStyleCnt="13"/>
      <dgm:spPr/>
    </dgm:pt>
    <dgm:pt modelId="{1D37EA20-22B6-40A0-8C0B-33D396FE63A6}" type="pres">
      <dgm:prSet presAssocID="{3EF2B6AE-701E-4CB9-A1CA-02403F159B82}" presName="dot4" presStyleLbl="alignNode1" presStyleIdx="3" presStyleCnt="13"/>
      <dgm:spPr/>
    </dgm:pt>
    <dgm:pt modelId="{7A918D9D-443F-4F68-9D63-203229BB27E7}" type="pres">
      <dgm:prSet presAssocID="{3EF2B6AE-701E-4CB9-A1CA-02403F159B82}" presName="dot5" presStyleLbl="alignNode1" presStyleIdx="4" presStyleCnt="13"/>
      <dgm:spPr/>
    </dgm:pt>
    <dgm:pt modelId="{27CDBE48-681F-454B-9E56-8B31DFECA3CA}" type="pres">
      <dgm:prSet presAssocID="{3EF2B6AE-701E-4CB9-A1CA-02403F159B82}" presName="dot6" presStyleLbl="alignNode1" presStyleIdx="5" presStyleCnt="13"/>
      <dgm:spPr/>
    </dgm:pt>
    <dgm:pt modelId="{B5A7E215-0A5A-448D-B1B0-5BFB789B2A57}" type="pres">
      <dgm:prSet presAssocID="{3EF2B6AE-701E-4CB9-A1CA-02403F159B82}" presName="dotArrow1" presStyleLbl="alignNode1" presStyleIdx="6" presStyleCnt="13"/>
      <dgm:spPr/>
    </dgm:pt>
    <dgm:pt modelId="{20BF6E43-5F1E-47A5-B62C-B92D259AF3D3}" type="pres">
      <dgm:prSet presAssocID="{3EF2B6AE-701E-4CB9-A1CA-02403F159B82}" presName="dotArrow2" presStyleLbl="alignNode1" presStyleIdx="7" presStyleCnt="13"/>
      <dgm:spPr/>
    </dgm:pt>
    <dgm:pt modelId="{C35B28BD-A1E5-4119-9775-FC9B2458F78B}" type="pres">
      <dgm:prSet presAssocID="{3EF2B6AE-701E-4CB9-A1CA-02403F159B82}" presName="dotArrow3" presStyleLbl="alignNode1" presStyleIdx="8" presStyleCnt="13"/>
      <dgm:spPr/>
    </dgm:pt>
    <dgm:pt modelId="{69F9F52A-3248-4DF7-B968-935ABF81529A}" type="pres">
      <dgm:prSet presAssocID="{3EF2B6AE-701E-4CB9-A1CA-02403F159B82}" presName="dotArrow4" presStyleLbl="alignNode1" presStyleIdx="9" presStyleCnt="13"/>
      <dgm:spPr/>
    </dgm:pt>
    <dgm:pt modelId="{CC02D01E-E299-408B-AEEE-9C051E7324F1}" type="pres">
      <dgm:prSet presAssocID="{3EF2B6AE-701E-4CB9-A1CA-02403F159B82}" presName="dotArrow5" presStyleLbl="alignNode1" presStyleIdx="10" presStyleCnt="13"/>
      <dgm:spPr/>
    </dgm:pt>
    <dgm:pt modelId="{D32288C8-66BD-4036-9C9C-25983CB44252}" type="pres">
      <dgm:prSet presAssocID="{3EF2B6AE-701E-4CB9-A1CA-02403F159B82}" presName="dotArrow6" presStyleLbl="alignNode1" presStyleIdx="11" presStyleCnt="13"/>
      <dgm:spPr/>
    </dgm:pt>
    <dgm:pt modelId="{90E8D184-7335-408F-9CB4-DD233D88DB7B}" type="pres">
      <dgm:prSet presAssocID="{3EF2B6AE-701E-4CB9-A1CA-02403F159B82}" presName="dotArrow7" presStyleLbl="alignNode1" presStyleIdx="12" presStyleCnt="13"/>
      <dgm:spPr/>
    </dgm:pt>
    <dgm:pt modelId="{40F8D7E4-7390-4D69-AD05-155BAA563564}" type="pres">
      <dgm:prSet presAssocID="{2995B201-BC25-47F4-9E6E-94A4DB426612}" presName="parTx1" presStyleLbl="node1" presStyleIdx="0" presStyleCnt="4"/>
      <dgm:spPr/>
    </dgm:pt>
    <dgm:pt modelId="{E57440DB-4B84-4651-B5A6-BC43A5F1CDA4}" type="pres">
      <dgm:prSet presAssocID="{A64D905F-2065-4A56-A15D-B1F2F77F5DA0}" presName="picture1" presStyleCnt="0"/>
      <dgm:spPr/>
    </dgm:pt>
    <dgm:pt modelId="{9384A221-C71F-4A35-8079-1C255B9B6F9B}" type="pres">
      <dgm:prSet presAssocID="{A64D905F-2065-4A56-A15D-B1F2F77F5DA0}" presName="imageRepeatNode" presStyleLbl="fgImgPlace1" presStyleIdx="0" presStyleCnt="4"/>
      <dgm:spPr/>
    </dgm:pt>
    <dgm:pt modelId="{C80EA66C-06F8-4F06-9BF8-94F5DF55915D}" type="pres">
      <dgm:prSet presAssocID="{4A7144E1-0794-49BD-A010-EBEB64C2C9C5}" presName="parTx2" presStyleLbl="node1" presStyleIdx="1" presStyleCnt="4"/>
      <dgm:spPr/>
    </dgm:pt>
    <dgm:pt modelId="{079331C1-9182-4CAF-A79A-96E4737E7940}" type="pres">
      <dgm:prSet presAssocID="{209645CD-400E-4CF2-B7D9-0B0922F7C841}" presName="picture2" presStyleCnt="0"/>
      <dgm:spPr/>
    </dgm:pt>
    <dgm:pt modelId="{3BDD60B5-EC24-4481-8D7D-FE770ABAF2E5}" type="pres">
      <dgm:prSet presAssocID="{209645CD-400E-4CF2-B7D9-0B0922F7C841}" presName="imageRepeatNode" presStyleLbl="fgImgPlace1" presStyleIdx="1" presStyleCnt="4"/>
      <dgm:spPr/>
    </dgm:pt>
    <dgm:pt modelId="{E4F76B27-9370-45A6-9142-76706D51CF31}" type="pres">
      <dgm:prSet presAssocID="{C6E49533-E6E7-479C-83F0-9D5154C0418B}" presName="parTx3" presStyleLbl="node1" presStyleIdx="2" presStyleCnt="4"/>
      <dgm:spPr/>
      <dgm:t>
        <a:bodyPr/>
        <a:lstStyle/>
        <a:p>
          <a:endParaRPr lang="el-GR"/>
        </a:p>
      </dgm:t>
    </dgm:pt>
    <dgm:pt modelId="{EB7881CC-A8E7-4C91-893E-F020DFE70586}" type="pres">
      <dgm:prSet presAssocID="{09EBFA5F-BD52-4EFC-9D1E-06B20BAD608F}" presName="picture3" presStyleCnt="0"/>
      <dgm:spPr/>
    </dgm:pt>
    <dgm:pt modelId="{302D4ADF-F2D6-41F0-9838-F823EC935ED0}" type="pres">
      <dgm:prSet presAssocID="{09EBFA5F-BD52-4EFC-9D1E-06B20BAD608F}" presName="imageRepeatNode" presStyleLbl="fgImgPlace1" presStyleIdx="2" presStyleCnt="4"/>
      <dgm:spPr/>
    </dgm:pt>
    <dgm:pt modelId="{82CE629B-6D76-4FC2-A473-EE6320387114}" type="pres">
      <dgm:prSet presAssocID="{52F876AA-99AF-437E-9CC2-757738400CB6}" presName="parTx4" presStyleLbl="node1" presStyleIdx="3" presStyleCnt="4"/>
      <dgm:spPr/>
    </dgm:pt>
    <dgm:pt modelId="{78C9022D-33FA-4023-BAAB-08DF3DE71432}" type="pres">
      <dgm:prSet presAssocID="{77B1C510-A0D1-4434-BD6B-68AF79286145}" presName="picture4" presStyleCnt="0"/>
      <dgm:spPr/>
    </dgm:pt>
    <dgm:pt modelId="{17FA2F25-1AFC-4989-980D-1F7E6629E970}" type="pres">
      <dgm:prSet presAssocID="{77B1C510-A0D1-4434-BD6B-68AF79286145}" presName="imageRepeatNode" presStyleLbl="fgImgPlace1" presStyleIdx="3" presStyleCnt="4"/>
      <dgm:spPr/>
    </dgm:pt>
  </dgm:ptLst>
  <dgm:cxnLst>
    <dgm:cxn modelId="{57AA10DA-D417-41D5-846E-5C8FD0E28193}" type="presOf" srcId="{2995B201-BC25-47F4-9E6E-94A4DB426612}" destId="{40F8D7E4-7390-4D69-AD05-155BAA563564}" srcOrd="0" destOrd="0" presId="urn:microsoft.com/office/officeart/2008/layout/AscendingPictureAccentProcess"/>
    <dgm:cxn modelId="{BE2CC8D2-E2C0-45B8-9F15-765F1C98322F}" type="presOf" srcId="{77B1C510-A0D1-4434-BD6B-68AF79286145}" destId="{17FA2F25-1AFC-4989-980D-1F7E6629E970}" srcOrd="0" destOrd="0" presId="urn:microsoft.com/office/officeart/2008/layout/AscendingPictureAccentProcess"/>
    <dgm:cxn modelId="{9042AD9C-8026-4FC7-866E-C1A05A20E2B6}" type="presOf" srcId="{3EF2B6AE-701E-4CB9-A1CA-02403F159B82}" destId="{909D57A7-97FB-4408-8BA6-FA18197FE3E3}" srcOrd="0" destOrd="0" presId="urn:microsoft.com/office/officeart/2008/layout/AscendingPictureAccentProcess"/>
    <dgm:cxn modelId="{5BF8C4CC-6494-4F4D-BAA6-D0F0EC05E879}" type="presOf" srcId="{09EBFA5F-BD52-4EFC-9D1E-06B20BAD608F}" destId="{302D4ADF-F2D6-41F0-9838-F823EC935ED0}" srcOrd="0" destOrd="0" presId="urn:microsoft.com/office/officeart/2008/layout/AscendingPictureAccentProcess"/>
    <dgm:cxn modelId="{75C20CF3-1A11-4606-AD0D-68A02D7EFB41}" type="presOf" srcId="{209645CD-400E-4CF2-B7D9-0B0922F7C841}" destId="{3BDD60B5-EC24-4481-8D7D-FE770ABAF2E5}" srcOrd="0" destOrd="0" presId="urn:microsoft.com/office/officeart/2008/layout/AscendingPictureAccentProcess"/>
    <dgm:cxn modelId="{AFA30031-58B9-4849-9766-96200B9F2698}" srcId="{3EF2B6AE-701E-4CB9-A1CA-02403F159B82}" destId="{C6E49533-E6E7-479C-83F0-9D5154C0418B}" srcOrd="2" destOrd="0" parTransId="{F91397E9-2A7C-4267-8FB1-FAB1EC43E8CD}" sibTransId="{09EBFA5F-BD52-4EFC-9D1E-06B20BAD608F}"/>
    <dgm:cxn modelId="{63305A9B-FCFA-4303-876B-B02F2194A8BE}" type="presOf" srcId="{52F876AA-99AF-437E-9CC2-757738400CB6}" destId="{82CE629B-6D76-4FC2-A473-EE6320387114}" srcOrd="0" destOrd="0" presId="urn:microsoft.com/office/officeart/2008/layout/AscendingPictureAccentProcess"/>
    <dgm:cxn modelId="{30DD646C-04B4-4B45-BA39-4B0CBFA40F8B}" srcId="{3EF2B6AE-701E-4CB9-A1CA-02403F159B82}" destId="{52F876AA-99AF-437E-9CC2-757738400CB6}" srcOrd="3" destOrd="0" parTransId="{9F3ED8E3-0FB7-4011-A5E7-068982962D9A}" sibTransId="{77B1C510-A0D1-4434-BD6B-68AF79286145}"/>
    <dgm:cxn modelId="{F7B955BC-5AC9-48F5-9924-625AD36D59C5}" type="presOf" srcId="{A64D905F-2065-4A56-A15D-B1F2F77F5DA0}" destId="{9384A221-C71F-4A35-8079-1C255B9B6F9B}" srcOrd="0" destOrd="0" presId="urn:microsoft.com/office/officeart/2008/layout/AscendingPictureAccentProcess"/>
    <dgm:cxn modelId="{176557D4-A8F2-4139-84CC-64B2A1191690}" srcId="{3EF2B6AE-701E-4CB9-A1CA-02403F159B82}" destId="{2995B201-BC25-47F4-9E6E-94A4DB426612}" srcOrd="0" destOrd="0" parTransId="{380A425D-1363-48A3-883A-D0E33BF5AB88}" sibTransId="{A64D905F-2065-4A56-A15D-B1F2F77F5DA0}"/>
    <dgm:cxn modelId="{62A9C702-21CE-4E61-BFAD-3A6485E90D0A}" srcId="{3EF2B6AE-701E-4CB9-A1CA-02403F159B82}" destId="{4A7144E1-0794-49BD-A010-EBEB64C2C9C5}" srcOrd="1" destOrd="0" parTransId="{F09FA51E-B0DE-4E4D-B4CA-8690FA89D2A7}" sibTransId="{209645CD-400E-4CF2-B7D9-0B0922F7C841}"/>
    <dgm:cxn modelId="{4C6A9A48-58CF-4E91-BAEE-1A1BA040BF1F}" type="presOf" srcId="{C6E49533-E6E7-479C-83F0-9D5154C0418B}" destId="{E4F76B27-9370-45A6-9142-76706D51CF31}" srcOrd="0" destOrd="0" presId="urn:microsoft.com/office/officeart/2008/layout/AscendingPictureAccentProcess"/>
    <dgm:cxn modelId="{FD8D5B51-046A-48E3-ADF4-2C84EE03155A}" type="presOf" srcId="{4A7144E1-0794-49BD-A010-EBEB64C2C9C5}" destId="{C80EA66C-06F8-4F06-9BF8-94F5DF55915D}" srcOrd="0" destOrd="0" presId="urn:microsoft.com/office/officeart/2008/layout/AscendingPictureAccentProcess"/>
    <dgm:cxn modelId="{951C5904-6001-4CB1-B56C-EC8C15F565E0}" type="presParOf" srcId="{909D57A7-97FB-4408-8BA6-FA18197FE3E3}" destId="{4C52C4C9-FF5A-4CAF-BFE8-71247C86EB20}" srcOrd="0" destOrd="0" presId="urn:microsoft.com/office/officeart/2008/layout/AscendingPictureAccentProcess"/>
    <dgm:cxn modelId="{5C136821-29A7-42ED-B97E-51DA0BDA84C7}" type="presParOf" srcId="{909D57A7-97FB-4408-8BA6-FA18197FE3E3}" destId="{9E4A508B-CFD5-405A-ADB6-B7FA59B7E39A}" srcOrd="1" destOrd="0" presId="urn:microsoft.com/office/officeart/2008/layout/AscendingPictureAccentProcess"/>
    <dgm:cxn modelId="{FDAF6F12-5FB9-4C40-B4F6-4A84C61CEFC9}" type="presParOf" srcId="{909D57A7-97FB-4408-8BA6-FA18197FE3E3}" destId="{61C48133-8D51-4D4F-B69E-2637EE8DEBBF}" srcOrd="2" destOrd="0" presId="urn:microsoft.com/office/officeart/2008/layout/AscendingPictureAccentProcess"/>
    <dgm:cxn modelId="{616CEDAE-127C-446E-B9FF-0B39D32539CF}" type="presParOf" srcId="{909D57A7-97FB-4408-8BA6-FA18197FE3E3}" destId="{1D37EA20-22B6-40A0-8C0B-33D396FE63A6}" srcOrd="3" destOrd="0" presId="urn:microsoft.com/office/officeart/2008/layout/AscendingPictureAccentProcess"/>
    <dgm:cxn modelId="{9EF4B2A4-FB1F-410B-ACE3-7EA5F4006727}" type="presParOf" srcId="{909D57A7-97FB-4408-8BA6-FA18197FE3E3}" destId="{7A918D9D-443F-4F68-9D63-203229BB27E7}" srcOrd="4" destOrd="0" presId="urn:microsoft.com/office/officeart/2008/layout/AscendingPictureAccentProcess"/>
    <dgm:cxn modelId="{B918520E-657A-45C6-A2FE-5A80CFD44A60}" type="presParOf" srcId="{909D57A7-97FB-4408-8BA6-FA18197FE3E3}" destId="{27CDBE48-681F-454B-9E56-8B31DFECA3CA}" srcOrd="5" destOrd="0" presId="urn:microsoft.com/office/officeart/2008/layout/AscendingPictureAccentProcess"/>
    <dgm:cxn modelId="{C3898834-0C78-4C76-ABA2-11FC3D8DDD07}" type="presParOf" srcId="{909D57A7-97FB-4408-8BA6-FA18197FE3E3}" destId="{B5A7E215-0A5A-448D-B1B0-5BFB789B2A57}" srcOrd="6" destOrd="0" presId="urn:microsoft.com/office/officeart/2008/layout/AscendingPictureAccentProcess"/>
    <dgm:cxn modelId="{5A4C1643-C433-48F5-9275-53FF8E9AA29E}" type="presParOf" srcId="{909D57A7-97FB-4408-8BA6-FA18197FE3E3}" destId="{20BF6E43-5F1E-47A5-B62C-B92D259AF3D3}" srcOrd="7" destOrd="0" presId="urn:microsoft.com/office/officeart/2008/layout/AscendingPictureAccentProcess"/>
    <dgm:cxn modelId="{61B98CAC-0AC7-4936-9B81-3BB7FDC0FEEF}" type="presParOf" srcId="{909D57A7-97FB-4408-8BA6-FA18197FE3E3}" destId="{C35B28BD-A1E5-4119-9775-FC9B2458F78B}" srcOrd="8" destOrd="0" presId="urn:microsoft.com/office/officeart/2008/layout/AscendingPictureAccentProcess"/>
    <dgm:cxn modelId="{D3900553-0E89-437C-A631-94EDC59E2EC8}" type="presParOf" srcId="{909D57A7-97FB-4408-8BA6-FA18197FE3E3}" destId="{69F9F52A-3248-4DF7-B968-935ABF81529A}" srcOrd="9" destOrd="0" presId="urn:microsoft.com/office/officeart/2008/layout/AscendingPictureAccentProcess"/>
    <dgm:cxn modelId="{D3885B6A-D469-42F0-9FB3-319FF7E95586}" type="presParOf" srcId="{909D57A7-97FB-4408-8BA6-FA18197FE3E3}" destId="{CC02D01E-E299-408B-AEEE-9C051E7324F1}" srcOrd="10" destOrd="0" presId="urn:microsoft.com/office/officeart/2008/layout/AscendingPictureAccentProcess"/>
    <dgm:cxn modelId="{5BFB6BCA-51D0-4A4C-A9D8-DBF048831B4A}" type="presParOf" srcId="{909D57A7-97FB-4408-8BA6-FA18197FE3E3}" destId="{D32288C8-66BD-4036-9C9C-25983CB44252}" srcOrd="11" destOrd="0" presId="urn:microsoft.com/office/officeart/2008/layout/AscendingPictureAccentProcess"/>
    <dgm:cxn modelId="{0633D5C4-D280-4FEC-81E3-9F8BEF746A40}" type="presParOf" srcId="{909D57A7-97FB-4408-8BA6-FA18197FE3E3}" destId="{90E8D184-7335-408F-9CB4-DD233D88DB7B}" srcOrd="12" destOrd="0" presId="urn:microsoft.com/office/officeart/2008/layout/AscendingPictureAccentProcess"/>
    <dgm:cxn modelId="{331CED39-5B1C-49B7-923B-D60822CCBE86}" type="presParOf" srcId="{909D57A7-97FB-4408-8BA6-FA18197FE3E3}" destId="{40F8D7E4-7390-4D69-AD05-155BAA563564}" srcOrd="13" destOrd="0" presId="urn:microsoft.com/office/officeart/2008/layout/AscendingPictureAccentProcess"/>
    <dgm:cxn modelId="{893FE64E-F721-48C3-A214-96D101949B78}" type="presParOf" srcId="{909D57A7-97FB-4408-8BA6-FA18197FE3E3}" destId="{E57440DB-4B84-4651-B5A6-BC43A5F1CDA4}" srcOrd="14" destOrd="0" presId="urn:microsoft.com/office/officeart/2008/layout/AscendingPictureAccentProcess"/>
    <dgm:cxn modelId="{D1CD8DCF-DD66-4B67-B2B4-398DC88F73AF}" type="presParOf" srcId="{E57440DB-4B84-4651-B5A6-BC43A5F1CDA4}" destId="{9384A221-C71F-4A35-8079-1C255B9B6F9B}" srcOrd="0" destOrd="0" presId="urn:microsoft.com/office/officeart/2008/layout/AscendingPictureAccentProcess"/>
    <dgm:cxn modelId="{35B268AD-E802-4F49-98A1-6B1BB90FAF19}" type="presParOf" srcId="{909D57A7-97FB-4408-8BA6-FA18197FE3E3}" destId="{C80EA66C-06F8-4F06-9BF8-94F5DF55915D}" srcOrd="15" destOrd="0" presId="urn:microsoft.com/office/officeart/2008/layout/AscendingPictureAccentProcess"/>
    <dgm:cxn modelId="{BDC9407D-D328-4329-ADAC-A05B297A544E}" type="presParOf" srcId="{909D57A7-97FB-4408-8BA6-FA18197FE3E3}" destId="{079331C1-9182-4CAF-A79A-96E4737E7940}" srcOrd="16" destOrd="0" presId="urn:microsoft.com/office/officeart/2008/layout/AscendingPictureAccentProcess"/>
    <dgm:cxn modelId="{E92BDC99-B4CB-48FF-AC6C-FCD22B2F14BC}" type="presParOf" srcId="{079331C1-9182-4CAF-A79A-96E4737E7940}" destId="{3BDD60B5-EC24-4481-8D7D-FE770ABAF2E5}" srcOrd="0" destOrd="0" presId="urn:microsoft.com/office/officeart/2008/layout/AscendingPictureAccentProcess"/>
    <dgm:cxn modelId="{772B9D4A-8502-467D-B98D-2BFAB4CDF345}" type="presParOf" srcId="{909D57A7-97FB-4408-8BA6-FA18197FE3E3}" destId="{E4F76B27-9370-45A6-9142-76706D51CF31}" srcOrd="17" destOrd="0" presId="urn:microsoft.com/office/officeart/2008/layout/AscendingPictureAccentProcess"/>
    <dgm:cxn modelId="{6B08C70F-868A-4A41-A39B-8B9C5329040A}" type="presParOf" srcId="{909D57A7-97FB-4408-8BA6-FA18197FE3E3}" destId="{EB7881CC-A8E7-4C91-893E-F020DFE70586}" srcOrd="18" destOrd="0" presId="urn:microsoft.com/office/officeart/2008/layout/AscendingPictureAccentProcess"/>
    <dgm:cxn modelId="{93B6B584-0B9A-4217-B5FC-A431BA2A1B62}" type="presParOf" srcId="{EB7881CC-A8E7-4C91-893E-F020DFE70586}" destId="{302D4ADF-F2D6-41F0-9838-F823EC935ED0}" srcOrd="0" destOrd="0" presId="urn:microsoft.com/office/officeart/2008/layout/AscendingPictureAccentProcess"/>
    <dgm:cxn modelId="{046AB9B2-E443-430C-9E05-B25542DD5A5B}" type="presParOf" srcId="{909D57A7-97FB-4408-8BA6-FA18197FE3E3}" destId="{82CE629B-6D76-4FC2-A473-EE6320387114}" srcOrd="19" destOrd="0" presId="urn:microsoft.com/office/officeart/2008/layout/AscendingPictureAccentProcess"/>
    <dgm:cxn modelId="{EBF1A9AA-CADC-41BB-803C-50EA9FACAA5D}" type="presParOf" srcId="{909D57A7-97FB-4408-8BA6-FA18197FE3E3}" destId="{78C9022D-33FA-4023-BAAB-08DF3DE71432}" srcOrd="20" destOrd="0" presId="urn:microsoft.com/office/officeart/2008/layout/AscendingPictureAccentProcess"/>
    <dgm:cxn modelId="{3CE4F42F-D899-4904-B592-A4E594E85CED}" type="presParOf" srcId="{78C9022D-33FA-4023-BAAB-08DF3DE71432}" destId="{17FA2F25-1AFC-4989-980D-1F7E6629E97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2C4C9-FF5A-4CAF-BFE8-71247C86EB20}">
      <dsp:nvSpPr>
        <dsp:cNvPr id="0" name=""/>
        <dsp:cNvSpPr/>
      </dsp:nvSpPr>
      <dsp:spPr>
        <a:xfrm>
          <a:off x="2800212" y="4683913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A508B-CFD5-405A-ADB6-B7FA59B7E39A}">
      <dsp:nvSpPr>
        <dsp:cNvPr id="0" name=""/>
        <dsp:cNvSpPr/>
      </dsp:nvSpPr>
      <dsp:spPr>
        <a:xfrm>
          <a:off x="2538072" y="4803443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48133-8D51-4D4F-B69E-2637EE8DEBBF}">
      <dsp:nvSpPr>
        <dsp:cNvPr id="0" name=""/>
        <dsp:cNvSpPr/>
      </dsp:nvSpPr>
      <dsp:spPr>
        <a:xfrm>
          <a:off x="2268182" y="4901848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7EA20-22B6-40A0-8C0B-33D396FE63A6}">
      <dsp:nvSpPr>
        <dsp:cNvPr id="0" name=""/>
        <dsp:cNvSpPr/>
      </dsp:nvSpPr>
      <dsp:spPr>
        <a:xfrm>
          <a:off x="1990540" y="4978570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18D9D-443F-4F68-9D63-203229BB27E7}">
      <dsp:nvSpPr>
        <dsp:cNvPr id="0" name=""/>
        <dsp:cNvSpPr/>
      </dsp:nvSpPr>
      <dsp:spPr>
        <a:xfrm>
          <a:off x="4025642" y="3685414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DBE48-681F-454B-9E56-8B31DFECA3CA}">
      <dsp:nvSpPr>
        <dsp:cNvPr id="0" name=""/>
        <dsp:cNvSpPr/>
      </dsp:nvSpPr>
      <dsp:spPr>
        <a:xfrm>
          <a:off x="4724681" y="2220467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7E215-0A5A-448D-B1B0-5BFB789B2A57}">
      <dsp:nvSpPr>
        <dsp:cNvPr id="0" name=""/>
        <dsp:cNvSpPr/>
      </dsp:nvSpPr>
      <dsp:spPr>
        <a:xfrm>
          <a:off x="4535828" y="392481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F6E43-5F1E-47A5-B62C-B92D259AF3D3}">
      <dsp:nvSpPr>
        <dsp:cNvPr id="0" name=""/>
        <dsp:cNvSpPr/>
      </dsp:nvSpPr>
      <dsp:spPr>
        <a:xfrm>
          <a:off x="4703540" y="273506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B28BD-A1E5-4119-9775-FC9B2458F78B}">
      <dsp:nvSpPr>
        <dsp:cNvPr id="0" name=""/>
        <dsp:cNvSpPr/>
      </dsp:nvSpPr>
      <dsp:spPr>
        <a:xfrm>
          <a:off x="4871253" y="154531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9F52A-3248-4DF7-B968-935ABF81529A}">
      <dsp:nvSpPr>
        <dsp:cNvPr id="0" name=""/>
        <dsp:cNvSpPr/>
      </dsp:nvSpPr>
      <dsp:spPr>
        <a:xfrm>
          <a:off x="5038966" y="273506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2D01E-E299-408B-AEEE-9C051E7324F1}">
      <dsp:nvSpPr>
        <dsp:cNvPr id="0" name=""/>
        <dsp:cNvSpPr/>
      </dsp:nvSpPr>
      <dsp:spPr>
        <a:xfrm>
          <a:off x="5207383" y="392481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288C8-66BD-4036-9C9C-25983CB44252}">
      <dsp:nvSpPr>
        <dsp:cNvPr id="0" name=""/>
        <dsp:cNvSpPr/>
      </dsp:nvSpPr>
      <dsp:spPr>
        <a:xfrm>
          <a:off x="4871253" y="405824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8D184-7335-408F-9CB4-DD233D88DB7B}">
      <dsp:nvSpPr>
        <dsp:cNvPr id="0" name=""/>
        <dsp:cNvSpPr/>
      </dsp:nvSpPr>
      <dsp:spPr>
        <a:xfrm>
          <a:off x="4871253" y="657116"/>
          <a:ext cx="117680" cy="11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D7E4-7390-4D69-AD05-155BAA563564}">
      <dsp:nvSpPr>
        <dsp:cNvPr id="0" name=""/>
        <dsp:cNvSpPr/>
      </dsp:nvSpPr>
      <dsp:spPr>
        <a:xfrm>
          <a:off x="1319336" y="5214761"/>
          <a:ext cx="2533308" cy="679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17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egg</a:t>
          </a:r>
          <a:endParaRPr lang="el-GR" sz="2800" kern="1200" dirty="0"/>
        </a:p>
      </dsp:txBody>
      <dsp:txXfrm>
        <a:off x="1352501" y="5247926"/>
        <a:ext cx="2466978" cy="613049"/>
      </dsp:txXfrm>
    </dsp:sp>
    <dsp:sp modelId="{9384A221-C71F-4A35-8079-1C255B9B6F9B}">
      <dsp:nvSpPr>
        <dsp:cNvPr id="0" name=""/>
        <dsp:cNvSpPr/>
      </dsp:nvSpPr>
      <dsp:spPr>
        <a:xfrm>
          <a:off x="617127" y="4548446"/>
          <a:ext cx="1174694" cy="11747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EA66C-06F8-4F06-9BF8-94F5DF55915D}">
      <dsp:nvSpPr>
        <dsp:cNvPr id="0" name=""/>
        <dsp:cNvSpPr/>
      </dsp:nvSpPr>
      <dsp:spPr>
        <a:xfrm>
          <a:off x="3593324" y="4394724"/>
          <a:ext cx="2533308" cy="679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17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caterpillar</a:t>
          </a:r>
          <a:endParaRPr lang="el-GR" sz="2800" kern="1200" dirty="0"/>
        </a:p>
      </dsp:txBody>
      <dsp:txXfrm>
        <a:off x="3626489" y="4427889"/>
        <a:ext cx="2466978" cy="613049"/>
      </dsp:txXfrm>
    </dsp:sp>
    <dsp:sp modelId="{3BDD60B5-EC24-4481-8D7D-FE770ABAF2E5}">
      <dsp:nvSpPr>
        <dsp:cNvPr id="0" name=""/>
        <dsp:cNvSpPr/>
      </dsp:nvSpPr>
      <dsp:spPr>
        <a:xfrm>
          <a:off x="2891115" y="3728410"/>
          <a:ext cx="1174694" cy="11747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76B27-9370-45A6-9142-76706D51CF31}">
      <dsp:nvSpPr>
        <dsp:cNvPr id="0" name=""/>
        <dsp:cNvSpPr/>
      </dsp:nvSpPr>
      <dsp:spPr>
        <a:xfrm>
          <a:off x="4561548" y="3101568"/>
          <a:ext cx="2533308" cy="679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17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cocoon</a:t>
          </a:r>
          <a:endParaRPr lang="el-GR" sz="2800" kern="1200" dirty="0"/>
        </a:p>
      </dsp:txBody>
      <dsp:txXfrm>
        <a:off x="4594713" y="3134733"/>
        <a:ext cx="2466978" cy="613049"/>
      </dsp:txXfrm>
    </dsp:sp>
    <dsp:sp modelId="{302D4ADF-F2D6-41F0-9838-F823EC935ED0}">
      <dsp:nvSpPr>
        <dsp:cNvPr id="0" name=""/>
        <dsp:cNvSpPr/>
      </dsp:nvSpPr>
      <dsp:spPr>
        <a:xfrm>
          <a:off x="3859339" y="2435254"/>
          <a:ext cx="1174694" cy="11747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E629B-6D76-4FC2-A473-EE6320387114}">
      <dsp:nvSpPr>
        <dsp:cNvPr id="0" name=""/>
        <dsp:cNvSpPr/>
      </dsp:nvSpPr>
      <dsp:spPr>
        <a:xfrm>
          <a:off x="4986467" y="1561011"/>
          <a:ext cx="2533308" cy="679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17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butterfly</a:t>
          </a:r>
          <a:endParaRPr lang="el-GR" sz="2800" kern="1200" dirty="0"/>
        </a:p>
      </dsp:txBody>
      <dsp:txXfrm>
        <a:off x="5019632" y="1594176"/>
        <a:ext cx="2466978" cy="613049"/>
      </dsp:txXfrm>
    </dsp:sp>
    <dsp:sp modelId="{17FA2F25-1AFC-4989-980D-1F7E6629E970}">
      <dsp:nvSpPr>
        <dsp:cNvPr id="0" name=""/>
        <dsp:cNvSpPr/>
      </dsp:nvSpPr>
      <dsp:spPr>
        <a:xfrm>
          <a:off x="4284258" y="894697"/>
          <a:ext cx="1174694" cy="117473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310756-550F-4CF1-97D5-78F905A4265D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5C55CE9-DE1F-45CF-900C-E05673B948C7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0756-550F-4CF1-97D5-78F905A4265D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CE9-DE1F-45CF-900C-E05673B948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0756-550F-4CF1-97D5-78F905A4265D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CE9-DE1F-45CF-900C-E05673B948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0756-550F-4CF1-97D5-78F905A4265D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CE9-DE1F-45CF-900C-E05673B948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0756-550F-4CF1-97D5-78F905A4265D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CE9-DE1F-45CF-900C-E05673B948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0756-550F-4CF1-97D5-78F905A4265D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CE9-DE1F-45CF-900C-E05673B948C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0756-550F-4CF1-97D5-78F905A4265D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CE9-DE1F-45CF-900C-E05673B948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0756-550F-4CF1-97D5-78F905A4265D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CE9-DE1F-45CF-900C-E05673B948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0756-550F-4CF1-97D5-78F905A4265D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CE9-DE1F-45CF-900C-E05673B948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0756-550F-4CF1-97D5-78F905A4265D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CE9-DE1F-45CF-900C-E05673B948C7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0756-550F-4CF1-97D5-78F905A4265D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55CE9-DE1F-45CF-900C-E05673B948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310756-550F-4CF1-97D5-78F905A4265D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5C55CE9-DE1F-45CF-900C-E05673B948C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716016" y="306896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Nelly the small caterpillar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6388" r="5619" b="6623"/>
          <a:stretch/>
        </p:blipFill>
        <p:spPr>
          <a:xfrm>
            <a:off x="251520" y="1052736"/>
            <a:ext cx="4296807" cy="3017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502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74" y="2324100"/>
            <a:ext cx="3936465" cy="3508375"/>
          </a:xfrm>
        </p:spPr>
      </p:pic>
    </p:spTree>
    <p:extLst>
      <p:ext uri="{BB962C8B-B14F-4D97-AF65-F5344CB8AC3E}">
        <p14:creationId xmlns:p14="http://schemas.microsoft.com/office/powerpoint/2010/main" val="209501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cricket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27" y="2324100"/>
            <a:ext cx="5727958" cy="3508375"/>
          </a:xfrm>
        </p:spPr>
      </p:pic>
    </p:spTree>
    <p:extLst>
      <p:ext uri="{BB962C8B-B14F-4D97-AF65-F5344CB8AC3E}">
        <p14:creationId xmlns:p14="http://schemas.microsoft.com/office/powerpoint/2010/main" val="37571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57" y="2324100"/>
            <a:ext cx="3953098" cy="3508375"/>
          </a:xfrm>
        </p:spPr>
      </p:pic>
    </p:spTree>
    <p:extLst>
      <p:ext uri="{BB962C8B-B14F-4D97-AF65-F5344CB8AC3E}">
        <p14:creationId xmlns:p14="http://schemas.microsoft.com/office/powerpoint/2010/main" val="189091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54" y="2324100"/>
            <a:ext cx="4189104" cy="3508375"/>
          </a:xfrm>
        </p:spPr>
      </p:pic>
    </p:spTree>
    <p:extLst>
      <p:ext uri="{BB962C8B-B14F-4D97-AF65-F5344CB8AC3E}">
        <p14:creationId xmlns:p14="http://schemas.microsoft.com/office/powerpoint/2010/main" val="219617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caterpillar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30" y="2455780"/>
            <a:ext cx="3933352" cy="3245015"/>
          </a:xfrm>
        </p:spPr>
      </p:pic>
    </p:spTree>
    <p:extLst>
      <p:ext uri="{BB962C8B-B14F-4D97-AF65-F5344CB8AC3E}">
        <p14:creationId xmlns:p14="http://schemas.microsoft.com/office/powerpoint/2010/main" val="60659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19" y="2324100"/>
            <a:ext cx="3508375" cy="3508375"/>
          </a:xfrm>
        </p:spPr>
      </p:pic>
    </p:spTree>
    <p:extLst>
      <p:ext uri="{BB962C8B-B14F-4D97-AF65-F5344CB8AC3E}">
        <p14:creationId xmlns:p14="http://schemas.microsoft.com/office/powerpoint/2010/main" val="279075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0469"/>
            <a:ext cx="4968551" cy="4968551"/>
          </a:xfrm>
        </p:spPr>
      </p:pic>
    </p:spTree>
    <p:extLst>
      <p:ext uri="{BB962C8B-B14F-4D97-AF65-F5344CB8AC3E}">
        <p14:creationId xmlns:p14="http://schemas.microsoft.com/office/powerpoint/2010/main" val="4106131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475209" cy="4861481"/>
          </a:xfrm>
        </p:spPr>
      </p:pic>
    </p:spTree>
    <p:extLst>
      <p:ext uri="{BB962C8B-B14F-4D97-AF65-F5344CB8AC3E}">
        <p14:creationId xmlns:p14="http://schemas.microsoft.com/office/powerpoint/2010/main" val="319379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20" y="2324100"/>
            <a:ext cx="4639173" cy="3508375"/>
          </a:xfrm>
        </p:spPr>
      </p:pic>
    </p:spTree>
    <p:extLst>
      <p:ext uri="{BB962C8B-B14F-4D97-AF65-F5344CB8AC3E}">
        <p14:creationId xmlns:p14="http://schemas.microsoft.com/office/powerpoint/2010/main" val="3537938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hungry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48" y="2324100"/>
            <a:ext cx="2740917" cy="3508375"/>
          </a:xfrm>
        </p:spPr>
      </p:pic>
    </p:spTree>
    <p:extLst>
      <p:ext uri="{BB962C8B-B14F-4D97-AF65-F5344CB8AC3E}">
        <p14:creationId xmlns:p14="http://schemas.microsoft.com/office/powerpoint/2010/main" val="395254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6388" r="5619" b="6623"/>
          <a:stretch/>
        </p:blipFill>
        <p:spPr>
          <a:xfrm>
            <a:off x="539552" y="332656"/>
            <a:ext cx="8090900" cy="61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94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34" y="2324100"/>
            <a:ext cx="2249745" cy="3508375"/>
          </a:xfrm>
        </p:spPr>
      </p:pic>
    </p:spTree>
    <p:extLst>
      <p:ext uri="{BB962C8B-B14F-4D97-AF65-F5344CB8AC3E}">
        <p14:creationId xmlns:p14="http://schemas.microsoft.com/office/powerpoint/2010/main" val="119050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strawberries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2767230" cy="3508375"/>
          </a:xfr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10" y="2420888"/>
            <a:ext cx="2767230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1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cakes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3227798" cy="2259459"/>
          </a:xfr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56240"/>
            <a:ext cx="3227798" cy="2259459"/>
          </a:xfrm>
          <a:prstGeom prst="rect">
            <a:avLst/>
          </a:prstGeom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227798" cy="22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61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carrots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2935980" cy="2932311"/>
          </a:xfr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2935980" cy="2932311"/>
          </a:xfrm>
          <a:prstGeom prst="rect">
            <a:avLst/>
          </a:prstGeom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12"/>
            <a:ext cx="2935980" cy="2932311"/>
          </a:xfrm>
          <a:prstGeom prst="rect">
            <a:avLst/>
          </a:prstGeom>
        </p:spPr>
      </p:pic>
      <p:pic>
        <p:nvPicPr>
          <p:cNvPr id="7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60848"/>
            <a:ext cx="2935980" cy="29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81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tomatoes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64323"/>
            <a:ext cx="2157783" cy="2259459"/>
          </a:xfr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157783" cy="2259459"/>
          </a:xfrm>
          <a:prstGeom prst="rect">
            <a:avLst/>
          </a:prstGeom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2157783" cy="2259459"/>
          </a:xfrm>
          <a:prstGeom prst="rect">
            <a:avLst/>
          </a:prstGeom>
        </p:spPr>
      </p:pic>
      <p:pic>
        <p:nvPicPr>
          <p:cNvPr id="7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17504"/>
            <a:ext cx="2157783" cy="2259459"/>
          </a:xfrm>
          <a:prstGeom prst="rect">
            <a:avLst/>
          </a:prstGeom>
        </p:spPr>
      </p:pic>
      <p:pic>
        <p:nvPicPr>
          <p:cNvPr id="8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8880"/>
            <a:ext cx="2157783" cy="22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58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cherries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164065"/>
            <a:ext cx="3672408" cy="2621182"/>
          </a:xfr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87" y="3191993"/>
            <a:ext cx="3672408" cy="2621182"/>
          </a:xfrm>
          <a:prstGeom prst="rect">
            <a:avLst/>
          </a:prstGeom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33" y="3212976"/>
            <a:ext cx="3672408" cy="26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7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candies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7152"/>
            <a:ext cx="2423297" cy="1608464"/>
          </a:xfr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94000"/>
            <a:ext cx="2423297" cy="1608464"/>
          </a:xfrm>
          <a:prstGeom prst="rect">
            <a:avLst/>
          </a:prstGeom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56" y="5003178"/>
            <a:ext cx="2423297" cy="1608464"/>
          </a:xfrm>
          <a:prstGeom prst="rect">
            <a:avLst/>
          </a:prstGeom>
        </p:spPr>
      </p:pic>
      <p:pic>
        <p:nvPicPr>
          <p:cNvPr id="7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19" y="4869160"/>
            <a:ext cx="2423297" cy="1608464"/>
          </a:xfrm>
          <a:prstGeom prst="rect">
            <a:avLst/>
          </a:prstGeom>
        </p:spPr>
      </p:pic>
      <p:pic>
        <p:nvPicPr>
          <p:cNvPr id="8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24944"/>
            <a:ext cx="2423297" cy="1608464"/>
          </a:xfrm>
          <a:prstGeom prst="rect">
            <a:avLst/>
          </a:prstGeom>
        </p:spPr>
      </p:pic>
      <p:pic>
        <p:nvPicPr>
          <p:cNvPr id="9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60649"/>
            <a:ext cx="2423297" cy="1608464"/>
          </a:xfrm>
          <a:prstGeom prst="rect">
            <a:avLst/>
          </a:prstGeom>
        </p:spPr>
      </p:pic>
      <p:pic>
        <p:nvPicPr>
          <p:cNvPr id="10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60649"/>
            <a:ext cx="2423297" cy="16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05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72" y="2324100"/>
            <a:ext cx="4749069" cy="3508375"/>
          </a:xfrm>
        </p:spPr>
      </p:pic>
    </p:spTree>
    <p:extLst>
      <p:ext uri="{BB962C8B-B14F-4D97-AF65-F5344CB8AC3E}">
        <p14:creationId xmlns:p14="http://schemas.microsoft.com/office/powerpoint/2010/main" val="4183037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4" y="5445223"/>
            <a:ext cx="1315084" cy="1323355"/>
          </a:xfr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445223"/>
            <a:ext cx="1315084" cy="1323355"/>
          </a:xfrm>
          <a:prstGeom prst="rect">
            <a:avLst/>
          </a:prstGeom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7032"/>
            <a:ext cx="1315084" cy="1323355"/>
          </a:xfrm>
          <a:prstGeom prst="rect">
            <a:avLst/>
          </a:prstGeom>
        </p:spPr>
      </p:pic>
      <p:pic>
        <p:nvPicPr>
          <p:cNvPr id="7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04864"/>
            <a:ext cx="1315084" cy="1323355"/>
          </a:xfrm>
          <a:prstGeom prst="rect">
            <a:avLst/>
          </a:prstGeom>
        </p:spPr>
      </p:pic>
      <p:pic>
        <p:nvPicPr>
          <p:cNvPr id="8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45224"/>
            <a:ext cx="1315084" cy="1323355"/>
          </a:xfrm>
          <a:prstGeom prst="rect">
            <a:avLst/>
          </a:prstGeom>
        </p:spPr>
      </p:pic>
      <p:pic>
        <p:nvPicPr>
          <p:cNvPr id="9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83" y="3893133"/>
            <a:ext cx="1315084" cy="1323355"/>
          </a:xfrm>
          <a:prstGeom prst="rect">
            <a:avLst/>
          </a:prstGeom>
        </p:spPr>
      </p:pic>
      <p:pic>
        <p:nvPicPr>
          <p:cNvPr id="10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93677"/>
            <a:ext cx="1315084" cy="1323355"/>
          </a:xfrm>
          <a:prstGeom prst="rect">
            <a:avLst/>
          </a:prstGeom>
        </p:spPr>
      </p:pic>
      <p:pic>
        <p:nvPicPr>
          <p:cNvPr id="11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44" y="3893134"/>
            <a:ext cx="1315084" cy="1323355"/>
          </a:xfrm>
          <a:prstGeom prst="rect">
            <a:avLst/>
          </a:prstGeom>
        </p:spPr>
      </p:pic>
      <p:pic>
        <p:nvPicPr>
          <p:cNvPr id="12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4" y="2348880"/>
            <a:ext cx="1315084" cy="13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65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beans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1530528" cy="3508375"/>
          </a:xfr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43" y="2717304"/>
            <a:ext cx="1530528" cy="3508375"/>
          </a:xfrm>
          <a:prstGeom prst="rect">
            <a:avLst/>
          </a:prstGeom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17304"/>
            <a:ext cx="1530528" cy="3508375"/>
          </a:xfrm>
          <a:prstGeom prst="rect">
            <a:avLst/>
          </a:prstGeom>
        </p:spPr>
      </p:pic>
      <p:pic>
        <p:nvPicPr>
          <p:cNvPr id="7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36" y="2701280"/>
            <a:ext cx="1530528" cy="3508375"/>
          </a:xfrm>
          <a:prstGeom prst="rect">
            <a:avLst/>
          </a:prstGeom>
        </p:spPr>
      </p:pic>
      <p:pic>
        <p:nvPicPr>
          <p:cNvPr id="8" name="Θέση περιεχομένου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17304"/>
            <a:ext cx="1530528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2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7017" r="6236" b="6703"/>
          <a:stretch/>
        </p:blipFill>
        <p:spPr>
          <a:xfrm>
            <a:off x="395536" y="332656"/>
            <a:ext cx="8280920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49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beautiful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75333"/>
            <a:ext cx="5760640" cy="4324995"/>
          </a:xfrm>
        </p:spPr>
      </p:pic>
    </p:spTree>
    <p:extLst>
      <p:ext uri="{BB962C8B-B14F-4D97-AF65-F5344CB8AC3E}">
        <p14:creationId xmlns:p14="http://schemas.microsoft.com/office/powerpoint/2010/main" val="3923705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3998398" cy="3963412"/>
          </a:xfrm>
        </p:spPr>
      </p:pic>
    </p:spTree>
    <p:extLst>
      <p:ext uri="{BB962C8B-B14F-4D97-AF65-F5344CB8AC3E}">
        <p14:creationId xmlns:p14="http://schemas.microsoft.com/office/powerpoint/2010/main" val="2626213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6717847" cy="60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21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89" y="810986"/>
            <a:ext cx="4535261" cy="60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33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98" y="881954"/>
            <a:ext cx="5765832" cy="5976045"/>
          </a:xfrm>
          <a:prstGeom prst="rect">
            <a:avLst/>
          </a:prstGeo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0513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climb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796142"/>
            <a:ext cx="3922940" cy="5230586"/>
          </a:xfrm>
        </p:spPr>
      </p:pic>
    </p:spTree>
    <p:extLst>
      <p:ext uri="{BB962C8B-B14F-4D97-AF65-F5344CB8AC3E}">
        <p14:creationId xmlns:p14="http://schemas.microsoft.com/office/powerpoint/2010/main" val="3387976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</a:t>
            </a:r>
            <a:endParaRPr lang="el-GR" dirty="0"/>
          </a:p>
        </p:txBody>
      </p:sp>
      <p:pic>
        <p:nvPicPr>
          <p:cNvPr id="9218" name="Picture 2" descr="The Learning Site | Flashcards, Singing, Learning sites">
            <a:extLst>
              <a:ext uri="{FF2B5EF4-FFF2-40B4-BE49-F238E27FC236}">
                <a16:creationId xmlns:a16="http://schemas.microsoft.com/office/drawing/2014/main" xmlns="" id="{765B42D6-2911-4B7D-B494-0DCCCFD973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/>
        </p:blipFill>
        <p:spPr bwMode="auto">
          <a:xfrm>
            <a:off x="3353479" y="1600201"/>
            <a:ext cx="2437043" cy="47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92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29850"/>
              </p:ext>
            </p:extLst>
          </p:nvPr>
        </p:nvGraphicFramePr>
        <p:xfrm>
          <a:off x="467544" y="404664"/>
          <a:ext cx="813690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06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6624" r="6011" b="7253"/>
          <a:stretch/>
        </p:blipFill>
        <p:spPr>
          <a:xfrm>
            <a:off x="467544" y="332656"/>
            <a:ext cx="8208912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5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7034" r="6292" b="7550"/>
          <a:stretch/>
        </p:blipFill>
        <p:spPr>
          <a:xfrm>
            <a:off x="467544" y="332656"/>
            <a:ext cx="823874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6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6702" r="5955" b="6780"/>
          <a:stretch/>
        </p:blipFill>
        <p:spPr>
          <a:xfrm>
            <a:off x="467544" y="332656"/>
            <a:ext cx="820891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5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7017" r="5787" b="7017"/>
          <a:stretch/>
        </p:blipFill>
        <p:spPr>
          <a:xfrm>
            <a:off x="395536" y="332656"/>
            <a:ext cx="828092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t="4669" r="5849" b="9888"/>
          <a:stretch/>
        </p:blipFill>
        <p:spPr>
          <a:xfrm>
            <a:off x="523074" y="548680"/>
            <a:ext cx="4232953" cy="5859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Ορθογώνιο 2"/>
          <p:cNvSpPr/>
          <p:nvPr/>
        </p:nvSpPr>
        <p:spPr>
          <a:xfrm>
            <a:off x="5004048" y="2110337"/>
            <a:ext cx="3384376" cy="27363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First, it’s an </a:t>
            </a:r>
            <a:r>
              <a:rPr lang="en-US" b="1" dirty="0"/>
              <a:t>egg</a:t>
            </a:r>
            <a:r>
              <a:rPr lang="en-US" dirty="0"/>
              <a:t>. </a:t>
            </a:r>
            <a:endParaRPr lang="en-US" dirty="0" smtClean="0"/>
          </a:p>
          <a:p>
            <a:pPr algn="ctr"/>
            <a:r>
              <a:rPr lang="en-US" dirty="0" smtClean="0"/>
              <a:t>Then</a:t>
            </a:r>
            <a:r>
              <a:rPr lang="en-US" dirty="0"/>
              <a:t>, it’s a small </a:t>
            </a:r>
            <a:r>
              <a:rPr lang="en-US" b="1" dirty="0"/>
              <a:t>caterpillar</a:t>
            </a:r>
            <a:r>
              <a:rPr lang="en-US" dirty="0"/>
              <a:t>. </a:t>
            </a:r>
            <a:r>
              <a:rPr lang="en-US" dirty="0" smtClean="0"/>
              <a:t>It </a:t>
            </a:r>
            <a:r>
              <a:rPr lang="en-US" dirty="0"/>
              <a:t>eats a lot of food. </a:t>
            </a:r>
            <a:endParaRPr lang="en-US" dirty="0" smtClean="0"/>
          </a:p>
          <a:p>
            <a:pPr algn="ctr"/>
            <a:r>
              <a:rPr lang="en-US" dirty="0" smtClean="0"/>
              <a:t>And</a:t>
            </a:r>
            <a:r>
              <a:rPr lang="en-US" dirty="0"/>
              <a:t>, then, it gets into a </a:t>
            </a:r>
            <a:r>
              <a:rPr lang="en-US" b="1" dirty="0"/>
              <a:t>cocoon</a:t>
            </a:r>
            <a:r>
              <a:rPr lang="en-US" dirty="0"/>
              <a:t>. </a:t>
            </a:r>
            <a:r>
              <a:rPr lang="en-US" dirty="0" smtClean="0"/>
              <a:t>It </a:t>
            </a:r>
            <a:r>
              <a:rPr lang="en-US" dirty="0"/>
              <a:t>sleeps and sleeps and sleeps. </a:t>
            </a:r>
            <a:r>
              <a:rPr lang="en-US" dirty="0" smtClean="0"/>
              <a:t>And </a:t>
            </a:r>
            <a:r>
              <a:rPr lang="en-US" dirty="0"/>
              <a:t>… then… it’s a beautiful </a:t>
            </a:r>
            <a:r>
              <a:rPr lang="en-US" b="1" dirty="0"/>
              <a:t>butterfly</a:t>
            </a:r>
            <a:r>
              <a:rPr lang="en-US" dirty="0"/>
              <a:t>.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173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43" y="2372785"/>
            <a:ext cx="2257661" cy="3576495"/>
          </a:xfrm>
        </p:spPr>
      </p:pic>
    </p:spTree>
    <p:extLst>
      <p:ext uri="{BB962C8B-B14F-4D97-AF65-F5344CB8AC3E}">
        <p14:creationId xmlns:p14="http://schemas.microsoft.com/office/powerpoint/2010/main" val="1049872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159</TotalTime>
  <Words>37</Words>
  <Application>Microsoft Office PowerPoint</Application>
  <PresentationFormat>Προβολή στην οθόνη (4:3)</PresentationFormat>
  <Paragraphs>34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Austin</vt:lpstr>
      <vt:lpstr>Nelly the small caterpillar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ant</vt:lpstr>
      <vt:lpstr>spider</vt:lpstr>
      <vt:lpstr>cricket</vt:lpstr>
      <vt:lpstr>tree</vt:lpstr>
      <vt:lpstr>forest</vt:lpstr>
      <vt:lpstr>caterpillar</vt:lpstr>
      <vt:lpstr>sad</vt:lpstr>
      <vt:lpstr>Παρουσίαση του PowerPoint</vt:lpstr>
      <vt:lpstr>Παρουσίαση του PowerPoint</vt:lpstr>
      <vt:lpstr>leaf</vt:lpstr>
      <vt:lpstr>hungry</vt:lpstr>
      <vt:lpstr>pear</vt:lpstr>
      <vt:lpstr>strawberries</vt:lpstr>
      <vt:lpstr>cakes</vt:lpstr>
      <vt:lpstr>carrots</vt:lpstr>
      <vt:lpstr>tomatoes</vt:lpstr>
      <vt:lpstr>cherries</vt:lpstr>
      <vt:lpstr>candies</vt:lpstr>
      <vt:lpstr>chips</vt:lpstr>
      <vt:lpstr>cookies</vt:lpstr>
      <vt:lpstr>Green beans</vt:lpstr>
      <vt:lpstr>beautiful</vt:lpstr>
      <vt:lpstr>butterfly</vt:lpstr>
      <vt:lpstr>fly</vt:lpstr>
      <vt:lpstr>run</vt:lpstr>
      <vt:lpstr>jump</vt:lpstr>
      <vt:lpstr>climb</vt:lpstr>
      <vt:lpstr>sing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Nelly the small caterpillar</dc:title>
  <dc:creator>Paraskevi Belogia</dc:creator>
  <cp:lastModifiedBy>Paraskevi Belogia</cp:lastModifiedBy>
  <cp:revision>14</cp:revision>
  <dcterms:created xsi:type="dcterms:W3CDTF">2021-03-21T22:50:29Z</dcterms:created>
  <dcterms:modified xsi:type="dcterms:W3CDTF">2021-03-22T01:29:31Z</dcterms:modified>
</cp:coreProperties>
</file>