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1F9C88-5563-4952-90BD-8613045BB5F4}" type="datetimeFigureOut">
              <a:rPr lang="el-GR" smtClean="0"/>
              <a:t>18/12/2020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0102FF-5736-4F96-9F9B-1B3C2AFB7CAA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79850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Guy Fawkes and Bonfire Night</a:t>
            </a:r>
            <a:endParaRPr lang="el-GR" sz="28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 descr="Best Mystery Books | Galaxy Pres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310586" cy="55431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Guy Fawkes?</a:t>
            </a:r>
            <a:br>
              <a:rPr lang="en-US" dirty="0" smtClean="0"/>
            </a:br>
            <a:r>
              <a:rPr lang="en-US" sz="2200" dirty="0" smtClean="0"/>
              <a:t>(Y</a:t>
            </a:r>
            <a:r>
              <a:rPr lang="en-US" sz="2000" dirty="0" smtClean="0"/>
              <a:t>ou’ve got 3 minutes to find out – go to Google search and write down his name)</a:t>
            </a:r>
            <a:endParaRPr lang="el-GR" sz="2000" dirty="0"/>
          </a:p>
        </p:txBody>
      </p:sp>
      <p:pic>
        <p:nvPicPr>
          <p:cNvPr id="4098" name="Picture 2" descr="The Question Is What Happened to the Question Mark? - Proof That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602" y="1455771"/>
            <a:ext cx="5143536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Bonfire?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Go to </a:t>
            </a:r>
          </a:p>
          <a:p>
            <a:pPr algn="ctr">
              <a:buNone/>
            </a:pPr>
            <a:r>
              <a:rPr lang="en-US" sz="6600" dirty="0" smtClean="0"/>
              <a:t>GOOGLE – IMAGES </a:t>
            </a:r>
          </a:p>
          <a:p>
            <a:pPr algn="ctr">
              <a:buNone/>
            </a:pPr>
            <a:r>
              <a:rPr lang="en-US" sz="6600" dirty="0" smtClean="0"/>
              <a:t>to see one!!!</a:t>
            </a:r>
            <a:endParaRPr lang="el-GR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Bonfire Night?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 to </a:t>
            </a:r>
            <a:r>
              <a:rPr lang="en-US" dirty="0" err="1" smtClean="0"/>
              <a:t>google</a:t>
            </a:r>
            <a:r>
              <a:rPr lang="en-US" dirty="0" smtClean="0"/>
              <a:t> search and find out!!!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Bonfire Night is on…………………….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toffee apples?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Send me a picture to paste here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fireworks?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873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-Do you like fireworks?</a:t>
            </a:r>
          </a:p>
          <a:p>
            <a:pPr algn="ctr">
              <a:buNone/>
            </a:pPr>
            <a:r>
              <a:rPr lang="en-US" dirty="0" smtClean="0"/>
              <a:t>-When do we light fireworks?</a:t>
            </a:r>
            <a:endParaRPr lang="el-GR" dirty="0"/>
          </a:p>
        </p:txBody>
      </p:sp>
      <p:pic>
        <p:nvPicPr>
          <p:cNvPr id="29698" name="Picture 2" descr="Red, white but rarely blue – the science of fireworks colors, explain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714620"/>
            <a:ext cx="7358082" cy="36247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Congratulations!!!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You now know everything about Guy Fawkes and the Bonfire night. 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THE END…</a:t>
            </a:r>
            <a:endParaRPr lang="el-GR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88</Words>
  <Application>Microsoft Office PowerPoint</Application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Αποκορύφωμα</vt:lpstr>
      <vt:lpstr>Guy Fawkes and Bonfire Night</vt:lpstr>
      <vt:lpstr>Who is Guy Fawkes? (You’ve got 3 minutes to find out – go to Google search and write down his name)</vt:lpstr>
      <vt:lpstr>What is a Bonfire?</vt:lpstr>
      <vt:lpstr>When is Bonfire Night?</vt:lpstr>
      <vt:lpstr>What are toffee apples?</vt:lpstr>
      <vt:lpstr>What are fireworks?</vt:lpstr>
      <vt:lpstr>Congratulations!!!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Guy Fawkes and Bonfire Night</dc:title>
  <dc:creator>Αυγουστινος Μπαΐρακτάρης</dc:creator>
  <cp:lastModifiedBy>Αυγουστινος Μπαΐρακτάρης</cp:lastModifiedBy>
  <cp:revision>2</cp:revision>
  <dcterms:created xsi:type="dcterms:W3CDTF">2020-12-18T10:20:05Z</dcterms:created>
  <dcterms:modified xsi:type="dcterms:W3CDTF">2020-12-18T10:36:14Z</dcterms:modified>
</cp:coreProperties>
</file>