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usiclab.chromeexperiments.com/Kandinsky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link/w/8QmSb" TargetMode="External"/><Relationship Id="rId2" Type="http://schemas.openxmlformats.org/officeDocument/2006/relationships/hyperlink" Target="https://video.link/w/pQmSb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deo.link/w/bRmSb" TargetMode="External"/><Relationship Id="rId4" Type="http://schemas.openxmlformats.org/officeDocument/2006/relationships/hyperlink" Target="https://video.link/w/PQmSb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-612679" y="1479743"/>
            <a:ext cx="6971915" cy="1646302"/>
          </a:xfrm>
        </p:spPr>
        <p:txBody>
          <a:bodyPr/>
          <a:lstStyle/>
          <a:p>
            <a:r>
              <a:rPr lang="en-US" sz="9600" dirty="0" smtClean="0"/>
              <a:t>Feelings</a:t>
            </a:r>
            <a:endParaRPr lang="el-GR" sz="96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219094" y="8705961"/>
            <a:ext cx="7766936" cy="1096899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2050" name="Picture 2" descr="Αποτέλεσμα εικόνας για feel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183" y="3583422"/>
            <a:ext cx="4852843" cy="2426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51618" y="6390409"/>
            <a:ext cx="4582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C000"/>
                </a:solidFill>
              </a:rPr>
              <a:t>Presentation made by Maria </a:t>
            </a:r>
            <a:r>
              <a:rPr lang="en-US" i="1" dirty="0" err="1" smtClean="0">
                <a:solidFill>
                  <a:srgbClr val="FFC000"/>
                </a:solidFill>
              </a:rPr>
              <a:t>Tsiamtsiouri</a:t>
            </a:r>
            <a:endParaRPr lang="el-GR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81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you?</a:t>
            </a:r>
            <a:endParaRPr lang="el-GR" dirty="0"/>
          </a:p>
        </p:txBody>
      </p:sp>
      <p:pic>
        <p:nvPicPr>
          <p:cNvPr id="1026" name="Picture 2" descr="Αποτέλεσμα εικόνας για how are you today?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604" y="1629064"/>
            <a:ext cx="3324310" cy="471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How R U?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14354" y="660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3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I'm happy </a:t>
            </a:r>
            <a:endParaRPr lang="el-GR" sz="7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hap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2436" y="1046018"/>
            <a:ext cx="609600" cy="609600"/>
          </a:xfrm>
          <a:prstGeom prst="rect">
            <a:avLst/>
          </a:prstGeom>
        </p:spPr>
      </p:pic>
      <p:pic>
        <p:nvPicPr>
          <p:cNvPr id="6" name="Εικόνα 5" descr="Αποτέλεσμα εικόνας για emoji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840" y="2160589"/>
            <a:ext cx="4623396" cy="4586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356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I’m</a:t>
            </a:r>
            <a:r>
              <a:rPr lang="en-US" dirty="0" smtClean="0"/>
              <a:t> </a:t>
            </a:r>
            <a:r>
              <a:rPr lang="en-US" sz="7200" dirty="0"/>
              <a:t>sad</a:t>
            </a:r>
            <a:endParaRPr lang="el-GR" sz="7200" dirty="0"/>
          </a:p>
        </p:txBody>
      </p:sp>
      <p:pic>
        <p:nvPicPr>
          <p:cNvPr id="5" name="sa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82941" y="1046018"/>
            <a:ext cx="609600" cy="609600"/>
          </a:xfrm>
          <a:prstGeom prst="rect">
            <a:avLst/>
          </a:prstGeom>
        </p:spPr>
      </p:pic>
      <p:pic>
        <p:nvPicPr>
          <p:cNvPr id="6" name="Θέση περιεχομένου 5" descr="Αποτέλεσμα εικόνας για sad emoji"/>
          <p:cNvPicPr>
            <a:picLocks noGrp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" t="6979" r="6599" b="6283"/>
          <a:stretch/>
        </p:blipFill>
        <p:spPr bwMode="auto">
          <a:xfrm>
            <a:off x="3231572" y="1930400"/>
            <a:ext cx="4509655" cy="44854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195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I’m</a:t>
            </a:r>
            <a:r>
              <a:rPr lang="en-US" dirty="0" smtClean="0"/>
              <a:t> </a:t>
            </a:r>
            <a:r>
              <a:rPr lang="en-US" sz="7200" dirty="0" smtClean="0"/>
              <a:t>angry</a:t>
            </a:r>
            <a:r>
              <a:rPr lang="en-US" sz="7200" dirty="0"/>
              <a:t> </a:t>
            </a:r>
            <a:endParaRPr lang="el-GR" sz="7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ang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6964" y="965200"/>
            <a:ext cx="609600" cy="609600"/>
          </a:xfrm>
          <a:prstGeom prst="rect">
            <a:avLst/>
          </a:prstGeom>
        </p:spPr>
      </p:pic>
      <p:pic>
        <p:nvPicPr>
          <p:cNvPr id="5" name="Εικόνα 4" descr="Αποτέλεσμα εικόνας για emoji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780" y="2160589"/>
            <a:ext cx="4711055" cy="4437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687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I’m</a:t>
            </a:r>
            <a:r>
              <a:rPr lang="en-US" dirty="0" smtClean="0"/>
              <a:t> </a:t>
            </a:r>
            <a:r>
              <a:rPr lang="en-US" sz="7200" dirty="0"/>
              <a:t>shy </a:t>
            </a:r>
            <a:endParaRPr lang="el-GR" sz="7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sh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39045" y="1071059"/>
            <a:ext cx="609600" cy="609600"/>
          </a:xfrm>
          <a:prstGeom prst="rect">
            <a:avLst/>
          </a:prstGeom>
        </p:spPr>
      </p:pic>
      <p:pic>
        <p:nvPicPr>
          <p:cNvPr id="5" name="Εικόνα 4" descr="Αποτέλεσμα εικόνας για shy emoji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071" y="1857664"/>
            <a:ext cx="4867074" cy="4720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545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https://musiclab.chromeexperiments.com/Kandinsky</a:t>
            </a:r>
            <a:r>
              <a:rPr lang="en-US" dirty="0" smtClean="0">
                <a:hlinkClick r:id="rId2"/>
              </a:rPr>
              <a:t>/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sz="4800" dirty="0" smtClean="0"/>
              <a:t>Ας ακούσουμε τα συναισθήματά μας!</a:t>
            </a:r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n-US" sz="1600" i="1" dirty="0" smtClean="0"/>
              <a:t>Credits </a:t>
            </a:r>
            <a:r>
              <a:rPr lang="en-US" sz="1600" i="1" dirty="0" err="1" smtClean="0"/>
              <a:t>Despina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Batsi</a:t>
            </a:r>
            <a:endParaRPr lang="el-GR" sz="1600" i="1" dirty="0"/>
          </a:p>
        </p:txBody>
      </p:sp>
    </p:spTree>
    <p:extLst>
      <p:ext uri="{BB962C8B-B14F-4D97-AF65-F5344CB8AC3E}">
        <p14:creationId xmlns:p14="http://schemas.microsoft.com/office/powerpoint/2010/main" val="272692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sing and dance!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77334" y="1485901"/>
            <a:ext cx="8596668" cy="4555462"/>
          </a:xfrm>
        </p:spPr>
        <p:txBody>
          <a:bodyPr>
            <a:normAutofit fontScale="85000" lnSpcReduction="20000"/>
          </a:bodyPr>
          <a:lstStyle/>
          <a:p>
            <a:r>
              <a:rPr lang="en-US" sz="2100" dirty="0" smtClean="0"/>
              <a:t>If </a:t>
            </a:r>
            <a:r>
              <a:rPr lang="en-US" sz="2100" dirty="0"/>
              <a:t>You’re Happy And You Know It Shout </a:t>
            </a:r>
            <a:r>
              <a:rPr lang="en-US" sz="2100" dirty="0" err="1"/>
              <a:t>Hoo</a:t>
            </a:r>
            <a:r>
              <a:rPr lang="en-US" sz="2100" dirty="0"/>
              <a:t>-ray | Super Simple </a:t>
            </a:r>
            <a:r>
              <a:rPr lang="en-US" sz="2100" dirty="0" smtClean="0"/>
              <a:t>Songs</a:t>
            </a:r>
          </a:p>
          <a:p>
            <a:pPr marL="0" indent="0">
              <a:buNone/>
            </a:pPr>
            <a:r>
              <a:rPr lang="en-US" sz="2100" dirty="0">
                <a:hlinkClick r:id="rId2"/>
              </a:rPr>
              <a:t>https://</a:t>
            </a:r>
            <a:r>
              <a:rPr lang="en-US" sz="2100" dirty="0" smtClean="0">
                <a:hlinkClick r:id="rId2"/>
              </a:rPr>
              <a:t>video.link/w/pQmSb</a:t>
            </a:r>
            <a:endParaRPr lang="en-US" sz="2100" dirty="0" smtClean="0"/>
          </a:p>
          <a:p>
            <a:pPr marL="0" indent="0">
              <a:buNone/>
            </a:pPr>
            <a:endParaRPr lang="en-US" sz="2100" dirty="0" smtClean="0"/>
          </a:p>
          <a:p>
            <a:r>
              <a:rPr lang="en-US" sz="2100" dirty="0"/>
              <a:t>How Are You? ♫ | Emotions Song | Wormhole English Music For </a:t>
            </a:r>
            <a:r>
              <a:rPr lang="en-US" sz="2100" dirty="0" smtClean="0"/>
              <a:t>Kids</a:t>
            </a:r>
            <a:endParaRPr lang="en-US" sz="2100" dirty="0"/>
          </a:p>
          <a:p>
            <a:pPr marL="0" indent="0">
              <a:buNone/>
            </a:pPr>
            <a:r>
              <a:rPr lang="en-US" sz="2100" dirty="0">
                <a:hlinkClick r:id="rId3"/>
              </a:rPr>
              <a:t>https://</a:t>
            </a:r>
            <a:r>
              <a:rPr lang="en-US" sz="2100" dirty="0" smtClean="0">
                <a:hlinkClick r:id="rId3"/>
              </a:rPr>
              <a:t>video.link/w/8QmSb</a:t>
            </a:r>
            <a:endParaRPr lang="en-US" sz="2100" dirty="0" smtClean="0"/>
          </a:p>
          <a:p>
            <a:pPr marL="0" indent="0">
              <a:buNone/>
            </a:pPr>
            <a:endParaRPr lang="en-US" sz="2100" dirty="0" smtClean="0"/>
          </a:p>
          <a:p>
            <a:r>
              <a:rPr lang="en-US" sz="2100" dirty="0"/>
              <a:t>Emotions Song for Kids | Emotions Hokey Pokey | Preschool Songs | The </a:t>
            </a:r>
            <a:r>
              <a:rPr lang="en-US" sz="2100" dirty="0" err="1" smtClean="0"/>
              <a:t>Kiboomers</a:t>
            </a:r>
            <a:endParaRPr lang="en-US" sz="2100" dirty="0"/>
          </a:p>
          <a:p>
            <a:pPr marL="0" indent="0">
              <a:buNone/>
            </a:pPr>
            <a:r>
              <a:rPr lang="en-US" sz="2100" dirty="0">
                <a:hlinkClick r:id="rId4"/>
              </a:rPr>
              <a:t>https://</a:t>
            </a:r>
            <a:r>
              <a:rPr lang="en-US" sz="2100" dirty="0" smtClean="0">
                <a:hlinkClick r:id="rId4"/>
              </a:rPr>
              <a:t>video.link/w/PQmSb</a:t>
            </a:r>
            <a:endParaRPr lang="en-US" sz="2100" dirty="0" smtClean="0"/>
          </a:p>
          <a:p>
            <a:pPr marL="0" indent="0">
              <a:buNone/>
            </a:pPr>
            <a:endParaRPr lang="en-US" sz="2100" dirty="0"/>
          </a:p>
          <a:p>
            <a:r>
              <a:rPr lang="en-US" sz="2100" dirty="0"/>
              <a:t> </a:t>
            </a:r>
            <a:r>
              <a:rPr lang="en-US" sz="2100" dirty="0"/>
              <a:t>If you're happy and you know </a:t>
            </a:r>
            <a:r>
              <a:rPr lang="en-US" sz="2100" dirty="0" smtClean="0"/>
              <a:t>it (kids dancing)</a:t>
            </a:r>
            <a:endParaRPr lang="en-US" sz="2100" dirty="0"/>
          </a:p>
          <a:p>
            <a:pPr marL="0" indent="0">
              <a:buNone/>
            </a:pPr>
            <a:r>
              <a:rPr lang="en-US" sz="2100" dirty="0">
                <a:hlinkClick r:id="rId5"/>
              </a:rPr>
              <a:t>https://</a:t>
            </a:r>
            <a:r>
              <a:rPr lang="en-US" sz="2100" dirty="0" smtClean="0">
                <a:hlinkClick r:id="rId5"/>
              </a:rPr>
              <a:t>video.link/w/bRmSb</a:t>
            </a:r>
            <a:endParaRPr lang="en-US" sz="2100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483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</a:rPr>
              <a:t>How are you today?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Draw your own emoji </a:t>
            </a:r>
            <a:r>
              <a:rPr lang="en-US" sz="3200" dirty="0" smtClean="0"/>
              <a:t>(Worksheet)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l-GR" sz="44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0701" y="2117141"/>
            <a:ext cx="4014110" cy="4511167"/>
          </a:xfrm>
          <a:prstGeom prst="rect">
            <a:avLst/>
          </a:prstGeom>
          <a:ln w="38100">
            <a:solidFill>
              <a:srgbClr val="FFC000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1547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Όψη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</TotalTime>
  <Words>91</Words>
  <Application>Microsoft Office PowerPoint</Application>
  <PresentationFormat>Ευρεία οθόνη</PresentationFormat>
  <Paragraphs>29</Paragraphs>
  <Slides>9</Slides>
  <Notes>0</Notes>
  <HiddenSlides>0</HiddenSlides>
  <MMClips>5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Όψη</vt:lpstr>
      <vt:lpstr>Feelings</vt:lpstr>
      <vt:lpstr>How are you?</vt:lpstr>
      <vt:lpstr>I'm happy </vt:lpstr>
      <vt:lpstr>I’m sad</vt:lpstr>
      <vt:lpstr>I’m angry </vt:lpstr>
      <vt:lpstr>I’m shy </vt:lpstr>
      <vt:lpstr>https://musiclab.chromeexperiments.com/Kandinsky/</vt:lpstr>
      <vt:lpstr>Let’s sing and dance!</vt:lpstr>
      <vt:lpstr>How are you today? Draw your own emoji (Worksheet)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Feelings</dc:title>
  <dc:creator>Χρήστης των Windows</dc:creator>
  <cp:lastModifiedBy>Χρήστης των Windows</cp:lastModifiedBy>
  <cp:revision>6</cp:revision>
  <dcterms:created xsi:type="dcterms:W3CDTF">2021-02-16T09:20:03Z</dcterms:created>
  <dcterms:modified xsi:type="dcterms:W3CDTF">2021-02-16T10:24:58Z</dcterms:modified>
</cp:coreProperties>
</file>