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338" autoAdjust="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AA18-95ED-484F-BAF2-E3298CBCE2DB}" type="datetimeFigureOut">
              <a:rPr lang="el-GR" smtClean="0"/>
              <a:pPr/>
              <a:t>16/1/2021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F111-A4C1-4E2A-992F-9FC2C553BA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AA18-95ED-484F-BAF2-E3298CBCE2DB}" type="datetimeFigureOut">
              <a:rPr lang="el-GR" smtClean="0"/>
              <a:pPr/>
              <a:t>16/1/2021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F111-A4C1-4E2A-992F-9FC2C553BA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AA18-95ED-484F-BAF2-E3298CBCE2DB}" type="datetimeFigureOut">
              <a:rPr lang="el-GR" smtClean="0"/>
              <a:pPr/>
              <a:t>16/1/2021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F111-A4C1-4E2A-992F-9FC2C553BA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AA18-95ED-484F-BAF2-E3298CBCE2DB}" type="datetimeFigureOut">
              <a:rPr lang="el-GR" smtClean="0"/>
              <a:pPr/>
              <a:t>16/1/2021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F111-A4C1-4E2A-992F-9FC2C553BA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AA18-95ED-484F-BAF2-E3298CBCE2DB}" type="datetimeFigureOut">
              <a:rPr lang="el-GR" smtClean="0"/>
              <a:pPr/>
              <a:t>16/1/2021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F111-A4C1-4E2A-992F-9FC2C553BA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AA18-95ED-484F-BAF2-E3298CBCE2DB}" type="datetimeFigureOut">
              <a:rPr lang="el-GR" smtClean="0"/>
              <a:pPr/>
              <a:t>16/1/2021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F111-A4C1-4E2A-992F-9FC2C553BA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AA18-95ED-484F-BAF2-E3298CBCE2DB}" type="datetimeFigureOut">
              <a:rPr lang="el-GR" smtClean="0"/>
              <a:pPr/>
              <a:t>16/1/2021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F111-A4C1-4E2A-992F-9FC2C553BA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AA18-95ED-484F-BAF2-E3298CBCE2DB}" type="datetimeFigureOut">
              <a:rPr lang="el-GR" smtClean="0"/>
              <a:pPr/>
              <a:t>16/1/2021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F111-A4C1-4E2A-992F-9FC2C553BA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AA18-95ED-484F-BAF2-E3298CBCE2DB}" type="datetimeFigureOut">
              <a:rPr lang="el-GR" smtClean="0"/>
              <a:pPr/>
              <a:t>16/1/2021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F111-A4C1-4E2A-992F-9FC2C553BA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AA18-95ED-484F-BAF2-E3298CBCE2DB}" type="datetimeFigureOut">
              <a:rPr lang="el-GR" smtClean="0"/>
              <a:pPr/>
              <a:t>16/1/2021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F111-A4C1-4E2A-992F-9FC2C553BA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AA18-95ED-484F-BAF2-E3298CBCE2DB}" type="datetimeFigureOut">
              <a:rPr lang="el-GR" smtClean="0"/>
              <a:pPr/>
              <a:t>16/1/2021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F111-A4C1-4E2A-992F-9FC2C553BA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9AA18-95ED-484F-BAF2-E3298CBCE2DB}" type="datetimeFigureOut">
              <a:rPr lang="el-GR" smtClean="0"/>
              <a:pPr/>
              <a:t>16/1/2021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3F111-A4C1-4E2A-992F-9FC2C553BA2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ungle Safari Photo Backgrounds for Powerpoint Templates - PPT Backgroun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89362"/>
            <a:ext cx="9310688" cy="6947362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latin typeface="Algerian" pitchFamily="82" charset="0"/>
              </a:rPr>
              <a:t>A party in the jungle</a:t>
            </a:r>
            <a:endParaRPr lang="el-GR" sz="6000" dirty="0"/>
          </a:p>
        </p:txBody>
      </p:sp>
      <p:pic>
        <p:nvPicPr>
          <p:cNvPr id="1032" name="Picture 8" descr="Pennant clipart flag party mexican, Pennant flag party mexican Transparent  FREE for download on WebStockReview 20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714404"/>
            <a:ext cx="10358510" cy="273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ungle Safari Photo Backgrounds for Powerpoint Templates - PPT Backgroun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89362"/>
            <a:ext cx="9310688" cy="6947362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2910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“Happy birthday, Leo”, says Elephant and gives Leo a big hug.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>“Thank you Elephant”, says Leo.</a:t>
            </a:r>
            <a:endParaRPr lang="el-GR" b="1" dirty="0"/>
          </a:p>
        </p:txBody>
      </p:sp>
      <p:pic>
        <p:nvPicPr>
          <p:cNvPr id="3076" name="Picture 4" descr="Hugging Elephants And Lions, Embrace, Elephant, Lion PNG and Vector with  Transparent Background for Free Download | Elephant, Lions, Lions hugg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428868"/>
            <a:ext cx="3762358" cy="4132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ungle Safari Photo Backgrounds for Powerpoint Templates - PPT Backgroun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89362"/>
            <a:ext cx="9310688" cy="6947362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14348" y="1071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“Happy birthday”, says Giraffe and </a:t>
            </a:r>
            <a:r>
              <a:rPr lang="en-US" b="1" dirty="0" smtClean="0"/>
              <a:t>		gives </a:t>
            </a:r>
            <a:r>
              <a:rPr lang="en-US" b="1" dirty="0"/>
              <a:t>Leo a kiss.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		  	“</a:t>
            </a:r>
            <a:r>
              <a:rPr lang="en-US" b="1" dirty="0"/>
              <a:t>Thank you, Giraffe”, </a:t>
            </a:r>
            <a:r>
              <a:rPr lang="en-US" b="1" dirty="0" smtClean="0"/>
              <a:t>	says </a:t>
            </a:r>
            <a:r>
              <a:rPr lang="en-US" b="1" dirty="0"/>
              <a:t>Leo.</a:t>
            </a:r>
            <a:endParaRPr lang="el-GR" b="1" dirty="0"/>
          </a:p>
        </p:txBody>
      </p:sp>
      <p:pic>
        <p:nvPicPr>
          <p:cNvPr id="5" name="Picture 12" descr="L clipart lion, L lion Transparent FREE for download on WebStockReview 20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857496"/>
            <a:ext cx="3276559" cy="3269726"/>
          </a:xfrm>
          <a:prstGeom prst="rect">
            <a:avLst/>
          </a:prstGeom>
          <a:noFill/>
        </p:spPr>
      </p:pic>
      <p:pic>
        <p:nvPicPr>
          <p:cNvPr id="2076" name="Picture 28" descr="Free Transparent Giraffe, Download Free Clip Art, Free Clip Art on Clipart  Librar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142984"/>
            <a:ext cx="4876800" cy="4876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ungle Safari Photo Backgrounds for Powerpoint Templates - PPT Backgroun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89362"/>
            <a:ext cx="9310688" cy="6947362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2910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“Come on, my friends, let’s have a party. Let’s dance the jungle dance”.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>Leo and his friends are very happy.</a:t>
            </a:r>
            <a:endParaRPr lang="el-GR" b="1" dirty="0"/>
          </a:p>
        </p:txBody>
      </p:sp>
      <p:sp>
        <p:nvSpPr>
          <p:cNvPr id="1026" name="AutoShape 2" descr="Set of animals dancing white background - Download Free Vectors, Clipart  Graphics &amp; Vector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8" name="AutoShape 4" descr="Set of animals dancing white background - Download Free Vectors, Clipart  Graphics &amp; Vector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0" name="Picture 6" descr="Jungle clipart animal community, Jungle animal community Transparent FREE  for download on WebStockReview 2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285992"/>
            <a:ext cx="5957884" cy="4314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ungle Safari Photo Backgrounds for Powerpoint Templates - PPT Backgroun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89362"/>
            <a:ext cx="9310688" cy="6947362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5143512"/>
            <a:ext cx="8715404" cy="1285884"/>
          </a:xfrm>
        </p:spPr>
        <p:txBody>
          <a:bodyPr>
            <a:noAutofit/>
          </a:bodyPr>
          <a:lstStyle/>
          <a:p>
            <a:r>
              <a:rPr lang="en-US" sz="4800" b="1" dirty="0"/>
              <a:t>Deep in the African jungle lives a small lion. His name’s Leo. </a:t>
            </a:r>
            <a:endParaRPr lang="el-GR" sz="4800" b="1" dirty="0"/>
          </a:p>
        </p:txBody>
      </p:sp>
      <p:pic>
        <p:nvPicPr>
          <p:cNvPr id="11276" name="Picture 12" descr="L clipart lion, L lion Transparent FREE for download on WebStockReview 2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500042"/>
            <a:ext cx="4062377" cy="4053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ungle Safari Photo Backgrounds for Powerpoint Templates - PPT Backgroun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89362"/>
            <a:ext cx="9310688" cy="6947362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5072074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r>
              <a:rPr lang="en-US" sz="4900" b="1" dirty="0" smtClean="0"/>
              <a:t>Leo </a:t>
            </a:r>
            <a:r>
              <a:rPr lang="en-US" sz="4900" b="1" dirty="0"/>
              <a:t>has a lot of friends: Zebra, </a:t>
            </a:r>
            <a:r>
              <a:rPr lang="en-US" sz="4900" b="1" dirty="0" smtClean="0"/>
              <a:t>Monkey</a:t>
            </a:r>
            <a:r>
              <a:rPr lang="en-US" sz="4900" b="1" dirty="0"/>
              <a:t>, Hippo, Parrot, Tiger, </a:t>
            </a:r>
            <a:r>
              <a:rPr lang="en-US" sz="4900" b="1" dirty="0" smtClean="0"/>
              <a:t>Elephant </a:t>
            </a:r>
            <a:r>
              <a:rPr lang="en-US" sz="4900" b="1" dirty="0"/>
              <a:t>and Giraffe.</a:t>
            </a:r>
            <a:endParaRPr lang="el-GR" sz="4900" b="1" dirty="0"/>
          </a:p>
        </p:txBody>
      </p:sp>
      <p:sp>
        <p:nvSpPr>
          <p:cNvPr id="10256" name="AutoShape 16" descr="Free Monkey Clipart Transparent Background, Download Free Clip Art, Free Clip  Art on Clip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58" name="AutoShape 18" descr="Free Monkey Clipart Transparent Background, Download Free Clip Art, Free Clip  Art on Clip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62" name="AutoShape 22" descr="Monkeys clipart transparent background, Monkeys transparent background  Transparent FREE for download on WebStockReview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64" name="AutoShape 24" descr="Monkeys clipart transparent background, Monkeys transparent background  Transparent FREE for download on WebStockReview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286" name="Picture 46" descr="Baby cartoon animals clipart kid | Cartoon animals, Animal clipart, Cute  animal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42852"/>
            <a:ext cx="7429552" cy="4953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ungle Safari Photo Backgrounds for Powerpoint Templates - PPT Backgroun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89362"/>
            <a:ext cx="9310688" cy="6947362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143008"/>
          </a:xfrm>
        </p:spPr>
        <p:txBody>
          <a:bodyPr/>
          <a:lstStyle/>
          <a:p>
            <a:r>
              <a:rPr lang="en-US" b="1" dirty="0"/>
              <a:t>Today is Leo’s birthday.</a:t>
            </a:r>
            <a:endParaRPr lang="el-GR" b="1" dirty="0"/>
          </a:p>
        </p:txBody>
      </p:sp>
      <p:pic>
        <p:nvPicPr>
          <p:cNvPr id="9220" name="Picture 4" descr="Free Cake Clipart Transparent Background, Download Free Clip Art, Free Clip  Art on Clipart Libra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357298"/>
            <a:ext cx="3657600" cy="4876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Jungle Safari Photo Backgrounds for Powerpoint Templates - PPT Backgroun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89362"/>
            <a:ext cx="9310688" cy="6947362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“Happy birthday, Leo”, says Zebra and gives him a little present. It’s a blue and red ball.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>“Thank you, Zebra”, says Leo.</a:t>
            </a:r>
            <a:endParaRPr lang="el-GR" b="1" dirty="0"/>
          </a:p>
        </p:txBody>
      </p:sp>
      <p:pic>
        <p:nvPicPr>
          <p:cNvPr id="4" name="Picture 10" descr="Zebra PNG Images Transparent Background | PNG Pl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786058"/>
            <a:ext cx="3257540" cy="3389961"/>
          </a:xfrm>
          <a:prstGeom prst="rect">
            <a:avLst/>
          </a:prstGeom>
          <a:noFill/>
        </p:spPr>
      </p:pic>
      <p:pic>
        <p:nvPicPr>
          <p:cNvPr id="9" name="Picture 12" descr="L clipart lion, L lion Transparent FREE for download on WebStockReview 20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41" y="2928934"/>
            <a:ext cx="3276559" cy="3269726"/>
          </a:xfrm>
          <a:prstGeom prst="rect">
            <a:avLst/>
          </a:prstGeom>
          <a:noFill/>
        </p:spPr>
      </p:pic>
      <p:pic>
        <p:nvPicPr>
          <p:cNvPr id="8230" name="Picture 38" descr="blue, red, whit ball, football | Soccer ball, Soccer, Soccer quotes girl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4643446"/>
            <a:ext cx="1291379" cy="128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ungle Safari Photo Backgrounds for Powerpoint Templates - PPT Backgroun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89362"/>
            <a:ext cx="9310688" cy="6947362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“Happy birthday, Leo”, says Monkey and gives him a yummy banana.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>“Thank you, Monkey”, says Leo.</a:t>
            </a:r>
            <a:endParaRPr lang="el-GR" b="1" dirty="0"/>
          </a:p>
        </p:txBody>
      </p:sp>
      <p:pic>
        <p:nvPicPr>
          <p:cNvPr id="5" name="Picture 12" descr="L clipart lion, L lion Transparent FREE for download on WebStockReview 20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857496"/>
            <a:ext cx="3276559" cy="3269726"/>
          </a:xfrm>
          <a:prstGeom prst="rect">
            <a:avLst/>
          </a:prstGeom>
          <a:noFill/>
        </p:spPr>
      </p:pic>
      <p:pic>
        <p:nvPicPr>
          <p:cNvPr id="7186" name="Picture 18" descr="Eat clipart monkey banana, Eat monkey banana Transparent FREE for download  on WebStockReview 20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429000"/>
            <a:ext cx="3348686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ungle Safari Photo Backgrounds for Powerpoint Templates - PPT Backgroun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89362"/>
            <a:ext cx="9310688" cy="6947362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857388"/>
          </a:xfrm>
        </p:spPr>
        <p:txBody>
          <a:bodyPr>
            <a:normAutofit fontScale="90000"/>
          </a:bodyPr>
          <a:lstStyle/>
          <a:p>
            <a:r>
              <a:rPr lang="en-US" dirty="0"/>
              <a:t>“</a:t>
            </a:r>
            <a:r>
              <a:rPr lang="en-US" b="1" dirty="0"/>
              <a:t>Happy birthday, Leo”, says Hippo and gives Leo a beautiful flower. It’s a pink daisy.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>“Thank you, Hippo”, says Leo.</a:t>
            </a:r>
            <a:endParaRPr lang="el-GR" b="1" dirty="0"/>
          </a:p>
        </p:txBody>
      </p:sp>
      <p:pic>
        <p:nvPicPr>
          <p:cNvPr id="5" name="Picture 12" descr="L clipart lion, L lion Transparent FREE for download on WebStockReview 20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41" y="2928934"/>
            <a:ext cx="3276559" cy="3269726"/>
          </a:xfrm>
          <a:prstGeom prst="rect">
            <a:avLst/>
          </a:prstGeom>
          <a:noFill/>
        </p:spPr>
      </p:pic>
      <p:pic>
        <p:nvPicPr>
          <p:cNvPr id="6158" name="Picture 14" descr="Hippopotamus clipart. Free download transparent .PNG | Creazil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714752"/>
            <a:ext cx="4445031" cy="2500330"/>
          </a:xfrm>
          <a:prstGeom prst="rect">
            <a:avLst/>
          </a:prstGeom>
          <a:noFill/>
        </p:spPr>
      </p:pic>
      <p:sp>
        <p:nvSpPr>
          <p:cNvPr id="6160" name="AutoShape 16" descr="Free Daisies Transparent, Download Free Clip Art, Free Clip Art on Clipart 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6162" name="Picture 18" descr="Free Pink Daisy Clipart, Download Free Clip Art, Free Clip Art on Clipart  Librar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4786322"/>
            <a:ext cx="1590663" cy="1586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ungle Safari Photo Backgrounds for Powerpoint Templates - PPT Backgroun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89362"/>
            <a:ext cx="9310688" cy="6947362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1071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“Happy birthday, Leo”, says Parrot and gives Leo a juicy carrot.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>“Thank you, Parrot”, says Leo. </a:t>
            </a:r>
            <a:endParaRPr lang="el-GR" b="1" dirty="0"/>
          </a:p>
        </p:txBody>
      </p:sp>
      <p:pic>
        <p:nvPicPr>
          <p:cNvPr id="5" name="Picture 12" descr="L clipart lion, L lion Transparent FREE for download on WebStockReview 20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857496"/>
            <a:ext cx="3276559" cy="3269726"/>
          </a:xfrm>
          <a:prstGeom prst="rect">
            <a:avLst/>
          </a:prstGeom>
          <a:noFill/>
        </p:spPr>
      </p:pic>
      <p:pic>
        <p:nvPicPr>
          <p:cNvPr id="5126" name="Picture 6" descr="Download Parrot Clipart Transparent Background - Parrot Transparent - Full  Size PNG Image - PNGki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143116"/>
            <a:ext cx="3585045" cy="2928958"/>
          </a:xfrm>
          <a:prstGeom prst="rect">
            <a:avLst/>
          </a:prstGeom>
          <a:noFill/>
        </p:spPr>
      </p:pic>
      <p:pic>
        <p:nvPicPr>
          <p:cNvPr id="5128" name="Picture 8" descr="Free Carrot Transparent Background, Download Free Clip Art, Free Clip Art  on Clipart Librar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3429000"/>
            <a:ext cx="2376470" cy="1489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ungle Safari Photo Backgrounds for Powerpoint Templates - PPT Backgroun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89362"/>
            <a:ext cx="9310688" cy="6947362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“Happy birthday, Leo” says Tiger and gives Leo a yellow yo-yo.</a:t>
            </a:r>
            <a:r>
              <a:rPr lang="en-US" b="1" dirty="0"/>
              <a:t> “Thank you, Tiger”, says Leo.</a:t>
            </a:r>
            <a:endParaRPr lang="el-GR" b="1" dirty="0"/>
          </a:p>
        </p:txBody>
      </p:sp>
      <p:pic>
        <p:nvPicPr>
          <p:cNvPr id="5" name="Picture 12" descr="L clipart lion, L lion Transparent FREE for download on WebStockReview 20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857496"/>
            <a:ext cx="3276559" cy="3269726"/>
          </a:xfrm>
          <a:prstGeom prst="rect">
            <a:avLst/>
          </a:prstGeom>
          <a:noFill/>
        </p:spPr>
      </p:pic>
      <p:pic>
        <p:nvPicPr>
          <p:cNvPr id="4102" name="Picture 6" descr="Tiger clipart. Free download transparent .PNG | Creazil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3357562"/>
            <a:ext cx="2605085" cy="2634726"/>
          </a:xfrm>
          <a:prstGeom prst="rect">
            <a:avLst/>
          </a:prstGeom>
          <a:noFill/>
        </p:spPr>
      </p:pic>
      <p:pic>
        <p:nvPicPr>
          <p:cNvPr id="4110" name="Picture 14" descr="Download Yoyo Clipart - Yoyo Clipart Transparent Background - Full Size PNG  Image - PNGki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4714884"/>
            <a:ext cx="1469439" cy="1056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160</Words>
  <Application>Microsoft Office PowerPoint</Application>
  <PresentationFormat>Προβολή στην οθόνη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A party in the jungle</vt:lpstr>
      <vt:lpstr>Deep in the African jungle lives a small lion. His name’s Leo. </vt:lpstr>
      <vt:lpstr> Leo has a lot of friends: Zebra, Monkey, Hippo, Parrot, Tiger, Elephant and Giraffe.</vt:lpstr>
      <vt:lpstr>Today is Leo’s birthday.</vt:lpstr>
      <vt:lpstr>“Happy birthday, Leo”, says Zebra and gives him a little present. It’s a blue and red ball. “Thank you, Zebra”, says Leo.</vt:lpstr>
      <vt:lpstr>“Happy birthday, Leo”, says Monkey and gives him a yummy banana. “Thank you, Monkey”, says Leo.</vt:lpstr>
      <vt:lpstr>“Happy birthday, Leo”, says Hippo and gives Leo a beautiful flower. It’s a pink daisy. “Thank you, Hippo”, says Leo.</vt:lpstr>
      <vt:lpstr>“Happy birthday, Leo”, says Parrot and gives Leo a juicy carrot. “Thank you, Parrot”, says Leo. </vt:lpstr>
      <vt:lpstr>“Happy birthday, Leo” says Tiger and gives Leo a yellow yo-yo. “Thank you, Tiger”, says Leo.</vt:lpstr>
      <vt:lpstr>“Happy birthday, Leo”, says Elephant and gives Leo a big hug. “Thank you Elephant”, says Leo.</vt:lpstr>
      <vt:lpstr>“Happy birthday”, says Giraffe and   gives Leo a kiss.      “Thank you, Giraffe”,  says Leo.</vt:lpstr>
      <vt:lpstr>“Come on, my friends, let’s have a party. Let’s dance the jungle dance”. Leo and his friends are very happy.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party in the jungle</dc:title>
  <dc:creator>Αυγουστινος Μπαΐρακτάρης</dc:creator>
  <cp:lastModifiedBy>Αυγουστινος Μπαΐρακτάρης</cp:lastModifiedBy>
  <cp:revision>12</cp:revision>
  <dcterms:created xsi:type="dcterms:W3CDTF">2021-01-15T21:18:13Z</dcterms:created>
  <dcterms:modified xsi:type="dcterms:W3CDTF">2021-01-16T07:20:03Z</dcterms:modified>
</cp:coreProperties>
</file>