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8D013E-3152-45AA-AEBC-CC3C7A483FFC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CFF609-E2BB-4DB8-BE88-BF12EA037B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1Cyr0ZK9M" TargetMode="External"/><Relationship Id="rId2" Type="http://schemas.openxmlformats.org/officeDocument/2006/relationships/hyperlink" Target="https://www.youtube.com/watch?v=QKn5H1ceky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Can you….?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170" name="Picture 2" descr="C:\Users\Kosmas\AppData\Local\Microsoft\Windows\INetCache\IE\GQ95IRZH\Playground_-_panoramio_(24)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8100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1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I can stand up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438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81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58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0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I can sit down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870096"/>
            <a:ext cx="2514600" cy="31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41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Let’s sing along!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 can run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LearnEnglish</a:t>
            </a:r>
            <a:r>
              <a:rPr lang="en-US" dirty="0" smtClean="0"/>
              <a:t> Kids, British Council)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Hello </a:t>
            </a:r>
            <a:r>
              <a:rPr lang="en-US" dirty="0" err="1" smtClean="0">
                <a:hlinkClick r:id="rId3"/>
              </a:rPr>
              <a:t>Hello</a:t>
            </a:r>
            <a:r>
              <a:rPr lang="en-US" dirty="0" smtClean="0">
                <a:hlinkClick r:id="rId3"/>
              </a:rPr>
              <a:t>, can you clap your hands </a:t>
            </a:r>
            <a:r>
              <a:rPr lang="en-US" dirty="0" smtClean="0"/>
              <a:t>(Super Simple Songs)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2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I can run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08" y="3429000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1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575"/>
            <a:ext cx="81915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3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I can jump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619750" cy="30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7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7813"/>
            <a:ext cx="76200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5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I can swim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3784"/>
            <a:ext cx="3505199" cy="234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9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0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I can dance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6273"/>
            <a:ext cx="8077200" cy="331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0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ACEF8"/>
      </a:accent6>
      <a:hlink>
        <a:srgbClr val="5F5F5F"/>
      </a:hlink>
      <a:folHlink>
        <a:srgbClr val="969696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</TotalTime>
  <Words>50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Can you….?</vt:lpstr>
      <vt:lpstr>PowerPoint Presentation</vt:lpstr>
      <vt:lpstr>I can run</vt:lpstr>
      <vt:lpstr>PowerPoint Presentation</vt:lpstr>
      <vt:lpstr>I can jump</vt:lpstr>
      <vt:lpstr>PowerPoint Presentation</vt:lpstr>
      <vt:lpstr>I can swim</vt:lpstr>
      <vt:lpstr>PowerPoint Presentation</vt:lpstr>
      <vt:lpstr>I can dance</vt:lpstr>
      <vt:lpstr>PowerPoint Presentation</vt:lpstr>
      <vt:lpstr>I can stand up</vt:lpstr>
      <vt:lpstr>PowerPoint Presentation</vt:lpstr>
      <vt:lpstr>I can sit down</vt:lpstr>
      <vt:lpstr>Let’s sing along!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2020-11-27T12:38:50Z</dcterms:created>
  <dcterms:modified xsi:type="dcterms:W3CDTF">2020-11-27T14:29:12Z</dcterms:modified>
</cp:coreProperties>
</file>