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2" r:id="rId4"/>
    <p:sldId id="260" r:id="rId5"/>
    <p:sldId id="261" r:id="rId6"/>
    <p:sldId id="263" r:id="rId7"/>
    <p:sldId id="257" r:id="rId8"/>
    <p:sldId id="259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937"/>
    <a:srgbClr val="FFFF66"/>
    <a:srgbClr val="1C5FE6"/>
    <a:srgbClr val="436EE7"/>
    <a:srgbClr val="FFBE3B"/>
    <a:srgbClr val="07787B"/>
    <a:srgbClr val="0D39F5"/>
    <a:srgbClr val="4A8002"/>
    <a:srgbClr val="70C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729F-3395-4F5E-8D15-292C582725C8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7CD5-4188-4B62-AF9F-5A9A3E11640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bb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3960440" cy="550283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339752" y="5661248"/>
            <a:ext cx="3888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RABBIT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084168" y="6381328"/>
            <a:ext cx="288032" cy="28803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7001">
              <a:schemeClr val="accent3">
                <a:lumMod val="50000"/>
              </a:schemeClr>
            </a:gs>
            <a:gs pos="32001">
              <a:schemeClr val="accent3"/>
            </a:gs>
            <a:gs pos="47000">
              <a:srgbClr val="70C274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"/>
            <a:ext cx="8046766" cy="551723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 rot="10800000" flipV="1">
            <a:off x="1691680" y="5646625"/>
            <a:ext cx="5617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BULL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868144" y="6309320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C937"/>
            </a:gs>
            <a:gs pos="50000">
              <a:srgbClr val="FFFF00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6192688" cy="6084887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763688" y="573325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HEN</a:t>
            </a:r>
            <a:endParaRPr lang="el-GR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724128" y="6381328"/>
            <a:ext cx="288032" cy="28803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3000">
              <a:srgbClr val="1C5FE6"/>
            </a:gs>
            <a:gs pos="28000">
              <a:srgbClr val="07787B"/>
            </a:gs>
            <a:gs pos="42999">
              <a:srgbClr val="C6C937"/>
            </a:gs>
            <a:gs pos="58000">
              <a:srgbClr val="FFBE3B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h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5341342" cy="53012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2 - TextBox"/>
          <p:cNvSpPr txBox="1"/>
          <p:nvPr/>
        </p:nvSpPr>
        <p:spPr>
          <a:xfrm>
            <a:off x="1979712" y="522920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CHICK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444208" y="6021288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oos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840760" cy="573325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403648" y="553456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 GOOSE</a:t>
            </a:r>
            <a:endParaRPr lang="el-GR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228184" y="6237312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C937"/>
            </a:gs>
            <a:gs pos="50000">
              <a:srgbClr val="FFFF00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tur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7920879" cy="5877272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115616" y="5589241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TORTOISE</a:t>
            </a:r>
            <a:endParaRPr lang="el-GR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6588224" y="6309320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4368328" cy="5268473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051720" y="5301208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BEE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 cstate="print"/>
          <a:stretch>
            <a:fillRect/>
          </a:stretch>
        </p:blipFill>
        <p:spPr>
          <a:xfrm>
            <a:off x="5508104" y="6093296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utterf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5832648" cy="580526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899592" y="5661249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BUTTERFLY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5" cstate="print"/>
          <a:stretch>
            <a:fillRect/>
          </a:stretch>
        </p:blipFill>
        <p:spPr>
          <a:xfrm>
            <a:off x="7020272" y="6309320"/>
            <a:ext cx="304800" cy="304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</Words>
  <Application>Microsoft Office PowerPoint</Application>
  <PresentationFormat>Προβολή στην οθόνη (4:3)</PresentationFormat>
  <Paragraphs>8</Paragraphs>
  <Slides>8</Slides>
  <Notes>0</Notes>
  <HiddenSlides>0</HiddenSlides>
  <MMClips>8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7</cp:revision>
  <dcterms:created xsi:type="dcterms:W3CDTF">2020-12-03T06:32:44Z</dcterms:created>
  <dcterms:modified xsi:type="dcterms:W3CDTF">2020-12-03T08:48:05Z</dcterms:modified>
</cp:coreProperties>
</file>