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1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ED98-EF55-4919-835E-24FBDD7A7796}" type="datetimeFigureOut">
              <a:rPr lang="el-GR" smtClean="0"/>
              <a:pPr/>
              <a:t>27/11/2020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farmers-working-in-farm-with-the-animals-vector-21720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35479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563888" y="5589240"/>
            <a:ext cx="2952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FARM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660232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68952" cy="541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113788" y="5534561"/>
            <a:ext cx="3534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TURKEY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804248" y="6165304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goat in the f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841"/>
            <a:ext cx="9144000" cy="592111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596902" y="5534561"/>
            <a:ext cx="25687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GOAT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300192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00135" y="5534561"/>
            <a:ext cx="3430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MOUSE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2" descr="Mouse Marriage Hindi Story | चूहे की शादी हिन्दी कहानी - 3D Animated Kids  Moral Stories | JOJO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Mouse Marriage Hindi Story | चूहे की शादी हिन्दी कहानी - 3D Animated Kids  Moral Stories | JOJO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Mouse Marriage Hindi Story | चूहे की शादी हिन्दी कहानी - 3D Animated Kids  Moral Stories | JOJO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8 - Εικόνα" descr="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7992888" cy="562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804248" y="6165304"/>
            <a:ext cx="288032" cy="28803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at.jpg"/>
          <p:cNvPicPr>
            <a:picLocks noChangeAspect="1"/>
          </p:cNvPicPr>
          <p:nvPr/>
        </p:nvPicPr>
        <p:blipFill>
          <a:blip r:embed="rId3" cstate="print"/>
          <a:srcRect t="9051" r="-399" b="20600"/>
          <a:stretch>
            <a:fillRect/>
          </a:stretch>
        </p:blipFill>
        <p:spPr>
          <a:xfrm>
            <a:off x="323528" y="0"/>
            <a:ext cx="8424936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992232" y="5534561"/>
            <a:ext cx="17780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940152" y="6309320"/>
            <a:ext cx="304800" cy="3048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rog in the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9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595682" y="5534561"/>
            <a:ext cx="25711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FROG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300192" y="6237312"/>
            <a:ext cx="304800" cy="304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272808" cy="559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Ορθογώνιο"/>
          <p:cNvSpPr/>
          <p:nvPr/>
        </p:nvSpPr>
        <p:spPr>
          <a:xfrm>
            <a:off x="2780748" y="5534561"/>
            <a:ext cx="4201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ROOSTER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7164288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-1774" t="8534" r="-2909" b="25816"/>
          <a:stretch>
            <a:fillRect/>
          </a:stretch>
        </p:blipFill>
        <p:spPr bwMode="auto">
          <a:xfrm>
            <a:off x="0" y="0"/>
            <a:ext cx="9324528" cy="584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791856" y="5534561"/>
            <a:ext cx="21788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DOG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372200" y="6165304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-852" t="5966" r="-2687" b="11369"/>
          <a:stretch>
            <a:fillRect/>
          </a:stretch>
        </p:blipFill>
        <p:spPr bwMode="auto">
          <a:xfrm>
            <a:off x="179512" y="188640"/>
            <a:ext cx="8964488" cy="580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3448815" y="5534561"/>
            <a:ext cx="2864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SHEEP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444208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t="5435" r="3839" b="7500"/>
          <a:stretch>
            <a:fillRect/>
          </a:stretch>
        </p:blipFill>
        <p:spPr bwMode="auto">
          <a:xfrm>
            <a:off x="0" y="0"/>
            <a:ext cx="9144000" cy="593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2983143" y="5534561"/>
            <a:ext cx="37962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DONKEY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804248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</Words>
  <Application>Microsoft Office PowerPoint</Application>
  <PresentationFormat>Προβολή στην οθόνη (4:3)</PresentationFormat>
  <Paragraphs>10</Paragraphs>
  <Slides>10</Slides>
  <Notes>0</Notes>
  <HiddenSlides>0</HiddenSlides>
  <MMClips>10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21</cp:revision>
  <dcterms:created xsi:type="dcterms:W3CDTF">2020-11-19T11:12:58Z</dcterms:created>
  <dcterms:modified xsi:type="dcterms:W3CDTF">2020-11-27T18:04:11Z</dcterms:modified>
</cp:coreProperties>
</file>