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embeddedFontLst>
    <p:embeddedFont>
      <p:font typeface="Arial Narrow"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utxDD+zRlkjyvbrbPR7LEUayVT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0" d="100"/>
          <a:sy n="80" d="100"/>
        </p:scale>
        <p:origin x="-1037"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3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a:buNone/>
              <a:defRPr/>
            </a:lvl1pPr>
            <a:lvl2pPr lvl="1" algn="ctr">
              <a:spcBef>
                <a:spcPts val="560"/>
              </a:spcBef>
              <a:spcAft>
                <a:spcPts val="0"/>
              </a:spcAft>
              <a:buClr>
                <a:schemeClr val="dk1"/>
              </a:buClr>
              <a:buSzPts val="2800"/>
              <a:buFont typeface="Times"/>
              <a:buNone/>
              <a:defRPr/>
            </a:lvl2pPr>
            <a:lvl3pPr lvl="2" algn="ctr">
              <a:spcBef>
                <a:spcPts val="480"/>
              </a:spcBef>
              <a:spcAft>
                <a:spcPts val="0"/>
              </a:spcAft>
              <a:buClr>
                <a:schemeClr val="dk1"/>
              </a:buClr>
              <a:buSzPts val="2400"/>
              <a:buFont typeface="Times"/>
              <a:buNone/>
              <a:defRPr/>
            </a:lvl3pPr>
            <a:lvl4pPr lvl="3" algn="ctr">
              <a:spcBef>
                <a:spcPts val="400"/>
              </a:spcBef>
              <a:spcAft>
                <a:spcPts val="0"/>
              </a:spcAft>
              <a:buClr>
                <a:schemeClr val="dk1"/>
              </a:buClr>
              <a:buSzPts val="2000"/>
              <a:buFont typeface="Times"/>
              <a:buNone/>
              <a:defRPr/>
            </a:lvl4pPr>
            <a:lvl5pPr lvl="4" algn="ctr">
              <a:spcBef>
                <a:spcPts val="400"/>
              </a:spcBef>
              <a:spcAft>
                <a:spcPts val="0"/>
              </a:spcAft>
              <a:buClr>
                <a:schemeClr val="dk1"/>
              </a:buClr>
              <a:buSzPts val="2000"/>
              <a:buFont typeface="Times"/>
              <a:buNone/>
              <a:defRPr/>
            </a:lvl5pPr>
            <a:lvl6pPr lvl="5" algn="ctr">
              <a:spcBef>
                <a:spcPts val="400"/>
              </a:spcBef>
              <a:spcAft>
                <a:spcPts val="0"/>
              </a:spcAft>
              <a:buClr>
                <a:schemeClr val="dk1"/>
              </a:buClr>
              <a:buSzPts val="2000"/>
              <a:buFont typeface="Times"/>
              <a:buNone/>
              <a:defRPr/>
            </a:lvl6pPr>
            <a:lvl7pPr lvl="6" algn="ctr">
              <a:spcBef>
                <a:spcPts val="400"/>
              </a:spcBef>
              <a:spcAft>
                <a:spcPts val="0"/>
              </a:spcAft>
              <a:buClr>
                <a:schemeClr val="dk1"/>
              </a:buClr>
              <a:buSzPts val="2000"/>
              <a:buFont typeface="Times"/>
              <a:buNone/>
              <a:defRPr/>
            </a:lvl7pPr>
            <a:lvl8pPr lvl="7" algn="ctr">
              <a:spcBef>
                <a:spcPts val="400"/>
              </a:spcBef>
              <a:spcAft>
                <a:spcPts val="0"/>
              </a:spcAft>
              <a:buClr>
                <a:schemeClr val="dk1"/>
              </a:buClr>
              <a:buSzPts val="2000"/>
              <a:buFont typeface="Times"/>
              <a:buNone/>
              <a:defRPr/>
            </a:lvl8pPr>
            <a:lvl9pPr lvl="8" algn="ctr">
              <a:spcBef>
                <a:spcPts val="400"/>
              </a:spcBef>
              <a:spcAft>
                <a:spcPts val="0"/>
              </a:spcAft>
              <a:buClr>
                <a:schemeClr val="dk1"/>
              </a:buClr>
              <a:buSzPts val="2000"/>
              <a:buFont typeface="Times"/>
              <a:buNone/>
              <a:defRPr/>
            </a:lvl9pPr>
          </a:lstStyle>
          <a:p>
            <a:endParaRPr/>
          </a:p>
        </p:txBody>
      </p:sp>
      <p:sp>
        <p:nvSpPr>
          <p:cNvPr id="14" name="Google Shape;14;p3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42"/>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a:ea typeface="Times"/>
                <a:cs typeface="Times"/>
                <a:sym typeface="Times"/>
              </a:defRPr>
            </a:lvl1pPr>
            <a:lvl2pPr marL="0" marR="0" lvl="1" indent="0" algn="r">
              <a:spcBef>
                <a:spcPts val="0"/>
              </a:spcBef>
              <a:spcAft>
                <a:spcPts val="0"/>
              </a:spcAft>
              <a:buNone/>
              <a:defRPr sz="1400">
                <a:solidFill>
                  <a:schemeClr val="dk1"/>
                </a:solidFill>
                <a:latin typeface="Times"/>
                <a:ea typeface="Times"/>
                <a:cs typeface="Times"/>
                <a:sym typeface="Times"/>
              </a:defRPr>
            </a:lvl2pPr>
            <a:lvl3pPr marL="0" marR="0" lvl="2" indent="0" algn="r">
              <a:spcBef>
                <a:spcPts val="0"/>
              </a:spcBef>
              <a:spcAft>
                <a:spcPts val="0"/>
              </a:spcAft>
              <a:buNone/>
              <a:defRPr sz="1400">
                <a:solidFill>
                  <a:schemeClr val="dk1"/>
                </a:solidFill>
                <a:latin typeface="Times"/>
                <a:ea typeface="Times"/>
                <a:cs typeface="Times"/>
                <a:sym typeface="Times"/>
              </a:defRPr>
            </a:lvl3pPr>
            <a:lvl4pPr marL="0" marR="0" lvl="3" indent="0" algn="r">
              <a:spcBef>
                <a:spcPts val="0"/>
              </a:spcBef>
              <a:spcAft>
                <a:spcPts val="0"/>
              </a:spcAft>
              <a:buNone/>
              <a:defRPr sz="1400">
                <a:solidFill>
                  <a:schemeClr val="dk1"/>
                </a:solidFill>
                <a:latin typeface="Times"/>
                <a:ea typeface="Times"/>
                <a:cs typeface="Times"/>
                <a:sym typeface="Times"/>
              </a:defRPr>
            </a:lvl4pPr>
            <a:lvl5pPr marL="0" marR="0" lvl="4" indent="0" algn="r">
              <a:spcBef>
                <a:spcPts val="0"/>
              </a:spcBef>
              <a:spcAft>
                <a:spcPts val="0"/>
              </a:spcAft>
              <a:buNone/>
              <a:defRPr sz="1400">
                <a:solidFill>
                  <a:schemeClr val="dk1"/>
                </a:solidFill>
                <a:latin typeface="Times"/>
                <a:ea typeface="Times"/>
                <a:cs typeface="Times"/>
                <a:sym typeface="Times"/>
              </a:defRPr>
            </a:lvl5pPr>
            <a:lvl6pPr marL="0" marR="0" lvl="5" indent="0" algn="r">
              <a:spcBef>
                <a:spcPts val="0"/>
              </a:spcBef>
              <a:spcAft>
                <a:spcPts val="0"/>
              </a:spcAft>
              <a:buNone/>
              <a:defRPr sz="1400">
                <a:solidFill>
                  <a:schemeClr val="dk1"/>
                </a:solidFill>
                <a:latin typeface="Times"/>
                <a:ea typeface="Times"/>
                <a:cs typeface="Times"/>
                <a:sym typeface="Times"/>
              </a:defRPr>
            </a:lvl6pPr>
            <a:lvl7pPr marL="0" marR="0" lvl="6" indent="0" algn="r">
              <a:spcBef>
                <a:spcPts val="0"/>
              </a:spcBef>
              <a:spcAft>
                <a:spcPts val="0"/>
              </a:spcAft>
              <a:buNone/>
              <a:defRPr sz="1400">
                <a:solidFill>
                  <a:schemeClr val="dk1"/>
                </a:solidFill>
                <a:latin typeface="Times"/>
                <a:ea typeface="Times"/>
                <a:cs typeface="Times"/>
                <a:sym typeface="Times"/>
              </a:defRPr>
            </a:lvl7pPr>
            <a:lvl8pPr marL="0" marR="0" lvl="7" indent="0" algn="r">
              <a:spcBef>
                <a:spcPts val="0"/>
              </a:spcBef>
              <a:spcAft>
                <a:spcPts val="0"/>
              </a:spcAft>
              <a:buNone/>
              <a:defRPr sz="1400">
                <a:solidFill>
                  <a:schemeClr val="dk1"/>
                </a:solidFill>
                <a:latin typeface="Times"/>
                <a:ea typeface="Times"/>
                <a:cs typeface="Times"/>
                <a:sym typeface="Times"/>
              </a:defRPr>
            </a:lvl8pPr>
            <a:lvl9pPr marL="0" marR="0" lvl="8" indent="0" algn="r">
              <a:spcBef>
                <a:spcPts val="0"/>
              </a:spcBef>
              <a:spcAft>
                <a:spcPts val="0"/>
              </a:spcAft>
              <a:buNone/>
              <a:defRPr sz="1400">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43"/>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a:ea typeface="Times"/>
                <a:cs typeface="Times"/>
                <a:sym typeface="Times"/>
              </a:defRPr>
            </a:lvl1pPr>
            <a:lvl2pPr marL="0" marR="0" lvl="1" indent="0" algn="r">
              <a:spcBef>
                <a:spcPts val="0"/>
              </a:spcBef>
              <a:spcAft>
                <a:spcPts val="0"/>
              </a:spcAft>
              <a:buNone/>
              <a:defRPr sz="1400">
                <a:solidFill>
                  <a:schemeClr val="dk1"/>
                </a:solidFill>
                <a:latin typeface="Times"/>
                <a:ea typeface="Times"/>
                <a:cs typeface="Times"/>
                <a:sym typeface="Times"/>
              </a:defRPr>
            </a:lvl2pPr>
            <a:lvl3pPr marL="0" marR="0" lvl="2" indent="0" algn="r">
              <a:spcBef>
                <a:spcPts val="0"/>
              </a:spcBef>
              <a:spcAft>
                <a:spcPts val="0"/>
              </a:spcAft>
              <a:buNone/>
              <a:defRPr sz="1400">
                <a:solidFill>
                  <a:schemeClr val="dk1"/>
                </a:solidFill>
                <a:latin typeface="Times"/>
                <a:ea typeface="Times"/>
                <a:cs typeface="Times"/>
                <a:sym typeface="Times"/>
              </a:defRPr>
            </a:lvl3pPr>
            <a:lvl4pPr marL="0" marR="0" lvl="3" indent="0" algn="r">
              <a:spcBef>
                <a:spcPts val="0"/>
              </a:spcBef>
              <a:spcAft>
                <a:spcPts val="0"/>
              </a:spcAft>
              <a:buNone/>
              <a:defRPr sz="1400">
                <a:solidFill>
                  <a:schemeClr val="dk1"/>
                </a:solidFill>
                <a:latin typeface="Times"/>
                <a:ea typeface="Times"/>
                <a:cs typeface="Times"/>
                <a:sym typeface="Times"/>
              </a:defRPr>
            </a:lvl4pPr>
            <a:lvl5pPr marL="0" marR="0" lvl="4" indent="0" algn="r">
              <a:spcBef>
                <a:spcPts val="0"/>
              </a:spcBef>
              <a:spcAft>
                <a:spcPts val="0"/>
              </a:spcAft>
              <a:buNone/>
              <a:defRPr sz="1400">
                <a:solidFill>
                  <a:schemeClr val="dk1"/>
                </a:solidFill>
                <a:latin typeface="Times"/>
                <a:ea typeface="Times"/>
                <a:cs typeface="Times"/>
                <a:sym typeface="Times"/>
              </a:defRPr>
            </a:lvl5pPr>
            <a:lvl6pPr marL="0" marR="0" lvl="5" indent="0" algn="r">
              <a:spcBef>
                <a:spcPts val="0"/>
              </a:spcBef>
              <a:spcAft>
                <a:spcPts val="0"/>
              </a:spcAft>
              <a:buNone/>
              <a:defRPr sz="1400">
                <a:solidFill>
                  <a:schemeClr val="dk1"/>
                </a:solidFill>
                <a:latin typeface="Times"/>
                <a:ea typeface="Times"/>
                <a:cs typeface="Times"/>
                <a:sym typeface="Times"/>
              </a:defRPr>
            </a:lvl6pPr>
            <a:lvl7pPr marL="0" marR="0" lvl="6" indent="0" algn="r">
              <a:spcBef>
                <a:spcPts val="0"/>
              </a:spcBef>
              <a:spcAft>
                <a:spcPts val="0"/>
              </a:spcAft>
              <a:buNone/>
              <a:defRPr sz="1400">
                <a:solidFill>
                  <a:schemeClr val="dk1"/>
                </a:solidFill>
                <a:latin typeface="Times"/>
                <a:ea typeface="Times"/>
                <a:cs typeface="Times"/>
                <a:sym typeface="Times"/>
              </a:defRPr>
            </a:lvl7pPr>
            <a:lvl8pPr marL="0" marR="0" lvl="7" indent="0" algn="r">
              <a:spcBef>
                <a:spcPts val="0"/>
              </a:spcBef>
              <a:spcAft>
                <a:spcPts val="0"/>
              </a:spcAft>
              <a:buNone/>
              <a:defRPr sz="1400">
                <a:solidFill>
                  <a:schemeClr val="dk1"/>
                </a:solidFill>
                <a:latin typeface="Times"/>
                <a:ea typeface="Times"/>
                <a:cs typeface="Times"/>
                <a:sym typeface="Times"/>
              </a:defRPr>
            </a:lvl8pPr>
            <a:lvl9pPr marL="0" marR="0" lvl="8" indent="0" algn="r">
              <a:spcBef>
                <a:spcPts val="0"/>
              </a:spcBef>
              <a:spcAft>
                <a:spcPts val="0"/>
              </a:spcAft>
              <a:buNone/>
              <a:defRPr sz="1400">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34"/>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a:ea typeface="Times"/>
                <a:cs typeface="Times"/>
                <a:sym typeface="Times"/>
              </a:defRPr>
            </a:lvl1pPr>
            <a:lvl2pPr marL="0" marR="0" lvl="1" indent="0" algn="r">
              <a:spcBef>
                <a:spcPts val="0"/>
              </a:spcBef>
              <a:spcAft>
                <a:spcPts val="0"/>
              </a:spcAft>
              <a:buNone/>
              <a:defRPr sz="1400">
                <a:solidFill>
                  <a:schemeClr val="dk1"/>
                </a:solidFill>
                <a:latin typeface="Times"/>
                <a:ea typeface="Times"/>
                <a:cs typeface="Times"/>
                <a:sym typeface="Times"/>
              </a:defRPr>
            </a:lvl2pPr>
            <a:lvl3pPr marL="0" marR="0" lvl="2" indent="0" algn="r">
              <a:spcBef>
                <a:spcPts val="0"/>
              </a:spcBef>
              <a:spcAft>
                <a:spcPts val="0"/>
              </a:spcAft>
              <a:buNone/>
              <a:defRPr sz="1400">
                <a:solidFill>
                  <a:schemeClr val="dk1"/>
                </a:solidFill>
                <a:latin typeface="Times"/>
                <a:ea typeface="Times"/>
                <a:cs typeface="Times"/>
                <a:sym typeface="Times"/>
              </a:defRPr>
            </a:lvl3pPr>
            <a:lvl4pPr marL="0" marR="0" lvl="3" indent="0" algn="r">
              <a:spcBef>
                <a:spcPts val="0"/>
              </a:spcBef>
              <a:spcAft>
                <a:spcPts val="0"/>
              </a:spcAft>
              <a:buNone/>
              <a:defRPr sz="1400">
                <a:solidFill>
                  <a:schemeClr val="dk1"/>
                </a:solidFill>
                <a:latin typeface="Times"/>
                <a:ea typeface="Times"/>
                <a:cs typeface="Times"/>
                <a:sym typeface="Times"/>
              </a:defRPr>
            </a:lvl4pPr>
            <a:lvl5pPr marL="0" marR="0" lvl="4" indent="0" algn="r">
              <a:spcBef>
                <a:spcPts val="0"/>
              </a:spcBef>
              <a:spcAft>
                <a:spcPts val="0"/>
              </a:spcAft>
              <a:buNone/>
              <a:defRPr sz="1400">
                <a:solidFill>
                  <a:schemeClr val="dk1"/>
                </a:solidFill>
                <a:latin typeface="Times"/>
                <a:ea typeface="Times"/>
                <a:cs typeface="Times"/>
                <a:sym typeface="Times"/>
              </a:defRPr>
            </a:lvl5pPr>
            <a:lvl6pPr marL="0" marR="0" lvl="5" indent="0" algn="r">
              <a:spcBef>
                <a:spcPts val="0"/>
              </a:spcBef>
              <a:spcAft>
                <a:spcPts val="0"/>
              </a:spcAft>
              <a:buNone/>
              <a:defRPr sz="1400">
                <a:solidFill>
                  <a:schemeClr val="dk1"/>
                </a:solidFill>
                <a:latin typeface="Times"/>
                <a:ea typeface="Times"/>
                <a:cs typeface="Times"/>
                <a:sym typeface="Times"/>
              </a:defRPr>
            </a:lvl6pPr>
            <a:lvl7pPr marL="0" marR="0" lvl="6" indent="0" algn="r">
              <a:spcBef>
                <a:spcPts val="0"/>
              </a:spcBef>
              <a:spcAft>
                <a:spcPts val="0"/>
              </a:spcAft>
              <a:buNone/>
              <a:defRPr sz="1400">
                <a:solidFill>
                  <a:schemeClr val="dk1"/>
                </a:solidFill>
                <a:latin typeface="Times"/>
                <a:ea typeface="Times"/>
                <a:cs typeface="Times"/>
                <a:sym typeface="Times"/>
              </a:defRPr>
            </a:lvl7pPr>
            <a:lvl8pPr marL="0" marR="0" lvl="7" indent="0" algn="r">
              <a:spcBef>
                <a:spcPts val="0"/>
              </a:spcBef>
              <a:spcAft>
                <a:spcPts val="0"/>
              </a:spcAft>
              <a:buNone/>
              <a:defRPr sz="1400">
                <a:solidFill>
                  <a:schemeClr val="dk1"/>
                </a:solidFill>
                <a:latin typeface="Times"/>
                <a:ea typeface="Times"/>
                <a:cs typeface="Times"/>
                <a:sym typeface="Times"/>
              </a:defRPr>
            </a:lvl8pPr>
            <a:lvl9pPr marL="0" marR="0" lvl="8" indent="0" algn="r">
              <a:spcBef>
                <a:spcPts val="0"/>
              </a:spcBef>
              <a:spcAft>
                <a:spcPts val="0"/>
              </a:spcAft>
              <a:buNone/>
              <a:defRPr sz="1400">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a:buNone/>
              <a:defRPr sz="2000"/>
            </a:lvl1pPr>
            <a:lvl2pPr marL="914400" lvl="1" indent="-228600" algn="l">
              <a:spcBef>
                <a:spcPts val="360"/>
              </a:spcBef>
              <a:spcAft>
                <a:spcPts val="0"/>
              </a:spcAft>
              <a:buClr>
                <a:schemeClr val="dk1"/>
              </a:buClr>
              <a:buSzPts val="1800"/>
              <a:buFont typeface="Times"/>
              <a:buNone/>
              <a:defRPr sz="1800"/>
            </a:lvl2pPr>
            <a:lvl3pPr marL="1371600" lvl="2" indent="-228600" algn="l">
              <a:spcBef>
                <a:spcPts val="320"/>
              </a:spcBef>
              <a:spcAft>
                <a:spcPts val="0"/>
              </a:spcAft>
              <a:buClr>
                <a:schemeClr val="dk1"/>
              </a:buClr>
              <a:buSzPts val="1600"/>
              <a:buFont typeface="Times"/>
              <a:buNone/>
              <a:defRPr sz="1600"/>
            </a:lvl3pPr>
            <a:lvl4pPr marL="1828800" lvl="3" indent="-228600" algn="l">
              <a:spcBef>
                <a:spcPts val="280"/>
              </a:spcBef>
              <a:spcAft>
                <a:spcPts val="0"/>
              </a:spcAft>
              <a:buClr>
                <a:schemeClr val="dk1"/>
              </a:buClr>
              <a:buSzPts val="1400"/>
              <a:buFont typeface="Times"/>
              <a:buNone/>
              <a:defRPr sz="1400"/>
            </a:lvl4pPr>
            <a:lvl5pPr marL="2286000" lvl="4" indent="-228600" algn="l">
              <a:spcBef>
                <a:spcPts val="280"/>
              </a:spcBef>
              <a:spcAft>
                <a:spcPts val="0"/>
              </a:spcAft>
              <a:buClr>
                <a:schemeClr val="dk1"/>
              </a:buClr>
              <a:buSzPts val="1400"/>
              <a:buFont typeface="Times"/>
              <a:buNone/>
              <a:defRPr sz="1400"/>
            </a:lvl5pPr>
            <a:lvl6pPr marL="2743200" lvl="5" indent="-228600" algn="l">
              <a:spcBef>
                <a:spcPts val="280"/>
              </a:spcBef>
              <a:spcAft>
                <a:spcPts val="0"/>
              </a:spcAft>
              <a:buClr>
                <a:schemeClr val="dk1"/>
              </a:buClr>
              <a:buSzPts val="1400"/>
              <a:buFont typeface="Times"/>
              <a:buNone/>
              <a:defRPr sz="1400"/>
            </a:lvl6pPr>
            <a:lvl7pPr marL="3200400" lvl="6" indent="-228600" algn="l">
              <a:spcBef>
                <a:spcPts val="280"/>
              </a:spcBef>
              <a:spcAft>
                <a:spcPts val="0"/>
              </a:spcAft>
              <a:buClr>
                <a:schemeClr val="dk1"/>
              </a:buClr>
              <a:buSzPts val="1400"/>
              <a:buFont typeface="Times"/>
              <a:buNone/>
              <a:defRPr sz="1400"/>
            </a:lvl7pPr>
            <a:lvl8pPr marL="3657600" lvl="7" indent="-228600" algn="l">
              <a:spcBef>
                <a:spcPts val="280"/>
              </a:spcBef>
              <a:spcAft>
                <a:spcPts val="0"/>
              </a:spcAft>
              <a:buClr>
                <a:schemeClr val="dk1"/>
              </a:buClr>
              <a:buSzPts val="1400"/>
              <a:buFont typeface="Times"/>
              <a:buNone/>
              <a:defRPr sz="1400"/>
            </a:lvl8pPr>
            <a:lvl9pPr marL="4114800" lvl="8" indent="-228600" algn="l">
              <a:spcBef>
                <a:spcPts val="280"/>
              </a:spcBef>
              <a:spcAft>
                <a:spcPts val="0"/>
              </a:spcAft>
              <a:buClr>
                <a:schemeClr val="dk1"/>
              </a:buClr>
              <a:buSzPts val="1400"/>
              <a:buFont typeface="Times"/>
              <a:buNone/>
              <a:defRPr sz="1400"/>
            </a:lvl9pPr>
          </a:lstStyle>
          <a:p>
            <a:endParaRPr/>
          </a:p>
        </p:txBody>
      </p:sp>
      <p:sp>
        <p:nvSpPr>
          <p:cNvPr id="26" name="Google Shape;26;p3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a:ea typeface="Times"/>
                <a:cs typeface="Times"/>
                <a:sym typeface="Times"/>
              </a:defRPr>
            </a:lvl1pPr>
            <a:lvl2pPr marL="0" marR="0" lvl="1" indent="0" algn="r">
              <a:spcBef>
                <a:spcPts val="0"/>
              </a:spcBef>
              <a:spcAft>
                <a:spcPts val="0"/>
              </a:spcAft>
              <a:buNone/>
              <a:defRPr sz="1400">
                <a:solidFill>
                  <a:schemeClr val="dk1"/>
                </a:solidFill>
                <a:latin typeface="Times"/>
                <a:ea typeface="Times"/>
                <a:cs typeface="Times"/>
                <a:sym typeface="Times"/>
              </a:defRPr>
            </a:lvl2pPr>
            <a:lvl3pPr marL="0" marR="0" lvl="2" indent="0" algn="r">
              <a:spcBef>
                <a:spcPts val="0"/>
              </a:spcBef>
              <a:spcAft>
                <a:spcPts val="0"/>
              </a:spcAft>
              <a:buNone/>
              <a:defRPr sz="1400">
                <a:solidFill>
                  <a:schemeClr val="dk1"/>
                </a:solidFill>
                <a:latin typeface="Times"/>
                <a:ea typeface="Times"/>
                <a:cs typeface="Times"/>
                <a:sym typeface="Times"/>
              </a:defRPr>
            </a:lvl3pPr>
            <a:lvl4pPr marL="0" marR="0" lvl="3" indent="0" algn="r">
              <a:spcBef>
                <a:spcPts val="0"/>
              </a:spcBef>
              <a:spcAft>
                <a:spcPts val="0"/>
              </a:spcAft>
              <a:buNone/>
              <a:defRPr sz="1400">
                <a:solidFill>
                  <a:schemeClr val="dk1"/>
                </a:solidFill>
                <a:latin typeface="Times"/>
                <a:ea typeface="Times"/>
                <a:cs typeface="Times"/>
                <a:sym typeface="Times"/>
              </a:defRPr>
            </a:lvl4pPr>
            <a:lvl5pPr marL="0" marR="0" lvl="4" indent="0" algn="r">
              <a:spcBef>
                <a:spcPts val="0"/>
              </a:spcBef>
              <a:spcAft>
                <a:spcPts val="0"/>
              </a:spcAft>
              <a:buNone/>
              <a:defRPr sz="1400">
                <a:solidFill>
                  <a:schemeClr val="dk1"/>
                </a:solidFill>
                <a:latin typeface="Times"/>
                <a:ea typeface="Times"/>
                <a:cs typeface="Times"/>
                <a:sym typeface="Times"/>
              </a:defRPr>
            </a:lvl5pPr>
            <a:lvl6pPr marL="0" marR="0" lvl="5" indent="0" algn="r">
              <a:spcBef>
                <a:spcPts val="0"/>
              </a:spcBef>
              <a:spcAft>
                <a:spcPts val="0"/>
              </a:spcAft>
              <a:buNone/>
              <a:defRPr sz="1400">
                <a:solidFill>
                  <a:schemeClr val="dk1"/>
                </a:solidFill>
                <a:latin typeface="Times"/>
                <a:ea typeface="Times"/>
                <a:cs typeface="Times"/>
                <a:sym typeface="Times"/>
              </a:defRPr>
            </a:lvl6pPr>
            <a:lvl7pPr marL="0" marR="0" lvl="6" indent="0" algn="r">
              <a:spcBef>
                <a:spcPts val="0"/>
              </a:spcBef>
              <a:spcAft>
                <a:spcPts val="0"/>
              </a:spcAft>
              <a:buNone/>
              <a:defRPr sz="1400">
                <a:solidFill>
                  <a:schemeClr val="dk1"/>
                </a:solidFill>
                <a:latin typeface="Times"/>
                <a:ea typeface="Times"/>
                <a:cs typeface="Times"/>
                <a:sym typeface="Times"/>
              </a:defRPr>
            </a:lvl7pPr>
            <a:lvl8pPr marL="0" marR="0" lvl="7" indent="0" algn="r">
              <a:spcBef>
                <a:spcPts val="0"/>
              </a:spcBef>
              <a:spcAft>
                <a:spcPts val="0"/>
              </a:spcAft>
              <a:buNone/>
              <a:defRPr sz="1400">
                <a:solidFill>
                  <a:schemeClr val="dk1"/>
                </a:solidFill>
                <a:latin typeface="Times"/>
                <a:ea typeface="Times"/>
                <a:cs typeface="Times"/>
                <a:sym typeface="Times"/>
              </a:defRPr>
            </a:lvl8pPr>
            <a:lvl9pPr marL="0" marR="0" lvl="8" indent="0" algn="r">
              <a:spcBef>
                <a:spcPts val="0"/>
              </a:spcBef>
              <a:spcAft>
                <a:spcPts val="0"/>
              </a:spcAft>
              <a:buNone/>
              <a:defRPr sz="1400">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36"/>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a:buChar char="•"/>
              <a:defRPr sz="2800"/>
            </a:lvl1pPr>
            <a:lvl2pPr marL="914400" lvl="1" indent="-381000" algn="l">
              <a:spcBef>
                <a:spcPts val="480"/>
              </a:spcBef>
              <a:spcAft>
                <a:spcPts val="0"/>
              </a:spcAft>
              <a:buClr>
                <a:schemeClr val="dk1"/>
              </a:buClr>
              <a:buSzPts val="2400"/>
              <a:buFont typeface="Times"/>
              <a:buChar char="–"/>
              <a:defRPr sz="2400"/>
            </a:lvl2pPr>
            <a:lvl3pPr marL="1371600" lvl="2" indent="-355600" algn="l">
              <a:spcBef>
                <a:spcPts val="400"/>
              </a:spcBef>
              <a:spcAft>
                <a:spcPts val="0"/>
              </a:spcAft>
              <a:buClr>
                <a:schemeClr val="dk1"/>
              </a:buClr>
              <a:buSzPts val="2000"/>
              <a:buFont typeface="Times"/>
              <a:buChar char="•"/>
              <a:defRPr sz="2000"/>
            </a:lvl3pPr>
            <a:lvl4pPr marL="1828800" lvl="3" indent="-342900" algn="l">
              <a:spcBef>
                <a:spcPts val="360"/>
              </a:spcBef>
              <a:spcAft>
                <a:spcPts val="0"/>
              </a:spcAft>
              <a:buClr>
                <a:schemeClr val="dk1"/>
              </a:buClr>
              <a:buSzPts val="1800"/>
              <a:buFont typeface="Times"/>
              <a:buChar char="–"/>
              <a:defRPr sz="1800"/>
            </a:lvl4pPr>
            <a:lvl5pPr marL="2286000" lvl="4" indent="-342900" algn="l">
              <a:spcBef>
                <a:spcPts val="360"/>
              </a:spcBef>
              <a:spcAft>
                <a:spcPts val="0"/>
              </a:spcAft>
              <a:buClr>
                <a:schemeClr val="dk1"/>
              </a:buClr>
              <a:buSzPts val="1800"/>
              <a:buFont typeface="Times"/>
              <a:buChar char="»"/>
              <a:defRPr sz="1800"/>
            </a:lvl5pPr>
            <a:lvl6pPr marL="2743200" lvl="5" indent="-342900" algn="l">
              <a:spcBef>
                <a:spcPts val="360"/>
              </a:spcBef>
              <a:spcAft>
                <a:spcPts val="0"/>
              </a:spcAft>
              <a:buClr>
                <a:schemeClr val="dk1"/>
              </a:buClr>
              <a:buSzPts val="1800"/>
              <a:buFont typeface="Times"/>
              <a:buChar char="»"/>
              <a:defRPr sz="1800"/>
            </a:lvl6pPr>
            <a:lvl7pPr marL="3200400" lvl="6" indent="-342900" algn="l">
              <a:spcBef>
                <a:spcPts val="360"/>
              </a:spcBef>
              <a:spcAft>
                <a:spcPts val="0"/>
              </a:spcAft>
              <a:buClr>
                <a:schemeClr val="dk1"/>
              </a:buClr>
              <a:buSzPts val="1800"/>
              <a:buFont typeface="Times"/>
              <a:buChar char="»"/>
              <a:defRPr sz="1800"/>
            </a:lvl7pPr>
            <a:lvl8pPr marL="3657600" lvl="7" indent="-342900" algn="l">
              <a:spcBef>
                <a:spcPts val="360"/>
              </a:spcBef>
              <a:spcAft>
                <a:spcPts val="0"/>
              </a:spcAft>
              <a:buClr>
                <a:schemeClr val="dk1"/>
              </a:buClr>
              <a:buSzPts val="1800"/>
              <a:buFont typeface="Times"/>
              <a:buChar char="»"/>
              <a:defRPr sz="1800"/>
            </a:lvl8pPr>
            <a:lvl9pPr marL="4114800" lvl="8" indent="-342900" algn="l">
              <a:spcBef>
                <a:spcPts val="360"/>
              </a:spcBef>
              <a:spcAft>
                <a:spcPts val="0"/>
              </a:spcAft>
              <a:buClr>
                <a:schemeClr val="dk1"/>
              </a:buClr>
              <a:buSzPts val="1800"/>
              <a:buFont typeface="Times"/>
              <a:buChar char="»"/>
              <a:defRPr sz="1800"/>
            </a:lvl9pPr>
          </a:lstStyle>
          <a:p>
            <a:endParaRPr/>
          </a:p>
        </p:txBody>
      </p:sp>
      <p:sp>
        <p:nvSpPr>
          <p:cNvPr id="32" name="Google Shape;32;p36"/>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a:buChar char="•"/>
              <a:defRPr sz="2800"/>
            </a:lvl1pPr>
            <a:lvl2pPr marL="914400" lvl="1" indent="-381000" algn="l">
              <a:spcBef>
                <a:spcPts val="480"/>
              </a:spcBef>
              <a:spcAft>
                <a:spcPts val="0"/>
              </a:spcAft>
              <a:buClr>
                <a:schemeClr val="dk1"/>
              </a:buClr>
              <a:buSzPts val="2400"/>
              <a:buFont typeface="Times"/>
              <a:buChar char="–"/>
              <a:defRPr sz="2400"/>
            </a:lvl2pPr>
            <a:lvl3pPr marL="1371600" lvl="2" indent="-355600" algn="l">
              <a:spcBef>
                <a:spcPts val="400"/>
              </a:spcBef>
              <a:spcAft>
                <a:spcPts val="0"/>
              </a:spcAft>
              <a:buClr>
                <a:schemeClr val="dk1"/>
              </a:buClr>
              <a:buSzPts val="2000"/>
              <a:buFont typeface="Times"/>
              <a:buChar char="•"/>
              <a:defRPr sz="2000"/>
            </a:lvl3pPr>
            <a:lvl4pPr marL="1828800" lvl="3" indent="-342900" algn="l">
              <a:spcBef>
                <a:spcPts val="360"/>
              </a:spcBef>
              <a:spcAft>
                <a:spcPts val="0"/>
              </a:spcAft>
              <a:buClr>
                <a:schemeClr val="dk1"/>
              </a:buClr>
              <a:buSzPts val="1800"/>
              <a:buFont typeface="Times"/>
              <a:buChar char="–"/>
              <a:defRPr sz="1800"/>
            </a:lvl4pPr>
            <a:lvl5pPr marL="2286000" lvl="4" indent="-342900" algn="l">
              <a:spcBef>
                <a:spcPts val="360"/>
              </a:spcBef>
              <a:spcAft>
                <a:spcPts val="0"/>
              </a:spcAft>
              <a:buClr>
                <a:schemeClr val="dk1"/>
              </a:buClr>
              <a:buSzPts val="1800"/>
              <a:buFont typeface="Times"/>
              <a:buChar char="»"/>
              <a:defRPr sz="1800"/>
            </a:lvl5pPr>
            <a:lvl6pPr marL="2743200" lvl="5" indent="-342900" algn="l">
              <a:spcBef>
                <a:spcPts val="360"/>
              </a:spcBef>
              <a:spcAft>
                <a:spcPts val="0"/>
              </a:spcAft>
              <a:buClr>
                <a:schemeClr val="dk1"/>
              </a:buClr>
              <a:buSzPts val="1800"/>
              <a:buFont typeface="Times"/>
              <a:buChar char="»"/>
              <a:defRPr sz="1800"/>
            </a:lvl6pPr>
            <a:lvl7pPr marL="3200400" lvl="6" indent="-342900" algn="l">
              <a:spcBef>
                <a:spcPts val="360"/>
              </a:spcBef>
              <a:spcAft>
                <a:spcPts val="0"/>
              </a:spcAft>
              <a:buClr>
                <a:schemeClr val="dk1"/>
              </a:buClr>
              <a:buSzPts val="1800"/>
              <a:buFont typeface="Times"/>
              <a:buChar char="»"/>
              <a:defRPr sz="1800"/>
            </a:lvl7pPr>
            <a:lvl8pPr marL="3657600" lvl="7" indent="-342900" algn="l">
              <a:spcBef>
                <a:spcPts val="360"/>
              </a:spcBef>
              <a:spcAft>
                <a:spcPts val="0"/>
              </a:spcAft>
              <a:buClr>
                <a:schemeClr val="dk1"/>
              </a:buClr>
              <a:buSzPts val="1800"/>
              <a:buFont typeface="Times"/>
              <a:buChar char="»"/>
              <a:defRPr sz="1800"/>
            </a:lvl8pPr>
            <a:lvl9pPr marL="4114800" lvl="8" indent="-342900" algn="l">
              <a:spcBef>
                <a:spcPts val="360"/>
              </a:spcBef>
              <a:spcAft>
                <a:spcPts val="0"/>
              </a:spcAft>
              <a:buClr>
                <a:schemeClr val="dk1"/>
              </a:buClr>
              <a:buSzPts val="1800"/>
              <a:buFont typeface="Times"/>
              <a:buChar char="»"/>
              <a:defRPr sz="1800"/>
            </a:lvl9pPr>
          </a:lstStyle>
          <a:p>
            <a:endParaRPr/>
          </a:p>
        </p:txBody>
      </p:sp>
      <p:sp>
        <p:nvSpPr>
          <p:cNvPr id="33" name="Google Shape;33;p3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a:ea typeface="Times"/>
                <a:cs typeface="Times"/>
                <a:sym typeface="Times"/>
              </a:defRPr>
            </a:lvl1pPr>
            <a:lvl2pPr marL="0" marR="0" lvl="1" indent="0" algn="r">
              <a:spcBef>
                <a:spcPts val="0"/>
              </a:spcBef>
              <a:spcAft>
                <a:spcPts val="0"/>
              </a:spcAft>
              <a:buNone/>
              <a:defRPr sz="1400">
                <a:solidFill>
                  <a:schemeClr val="dk1"/>
                </a:solidFill>
                <a:latin typeface="Times"/>
                <a:ea typeface="Times"/>
                <a:cs typeface="Times"/>
                <a:sym typeface="Times"/>
              </a:defRPr>
            </a:lvl2pPr>
            <a:lvl3pPr marL="0" marR="0" lvl="2" indent="0" algn="r">
              <a:spcBef>
                <a:spcPts val="0"/>
              </a:spcBef>
              <a:spcAft>
                <a:spcPts val="0"/>
              </a:spcAft>
              <a:buNone/>
              <a:defRPr sz="1400">
                <a:solidFill>
                  <a:schemeClr val="dk1"/>
                </a:solidFill>
                <a:latin typeface="Times"/>
                <a:ea typeface="Times"/>
                <a:cs typeface="Times"/>
                <a:sym typeface="Times"/>
              </a:defRPr>
            </a:lvl3pPr>
            <a:lvl4pPr marL="0" marR="0" lvl="3" indent="0" algn="r">
              <a:spcBef>
                <a:spcPts val="0"/>
              </a:spcBef>
              <a:spcAft>
                <a:spcPts val="0"/>
              </a:spcAft>
              <a:buNone/>
              <a:defRPr sz="1400">
                <a:solidFill>
                  <a:schemeClr val="dk1"/>
                </a:solidFill>
                <a:latin typeface="Times"/>
                <a:ea typeface="Times"/>
                <a:cs typeface="Times"/>
                <a:sym typeface="Times"/>
              </a:defRPr>
            </a:lvl4pPr>
            <a:lvl5pPr marL="0" marR="0" lvl="4" indent="0" algn="r">
              <a:spcBef>
                <a:spcPts val="0"/>
              </a:spcBef>
              <a:spcAft>
                <a:spcPts val="0"/>
              </a:spcAft>
              <a:buNone/>
              <a:defRPr sz="1400">
                <a:solidFill>
                  <a:schemeClr val="dk1"/>
                </a:solidFill>
                <a:latin typeface="Times"/>
                <a:ea typeface="Times"/>
                <a:cs typeface="Times"/>
                <a:sym typeface="Times"/>
              </a:defRPr>
            </a:lvl5pPr>
            <a:lvl6pPr marL="0" marR="0" lvl="5" indent="0" algn="r">
              <a:spcBef>
                <a:spcPts val="0"/>
              </a:spcBef>
              <a:spcAft>
                <a:spcPts val="0"/>
              </a:spcAft>
              <a:buNone/>
              <a:defRPr sz="1400">
                <a:solidFill>
                  <a:schemeClr val="dk1"/>
                </a:solidFill>
                <a:latin typeface="Times"/>
                <a:ea typeface="Times"/>
                <a:cs typeface="Times"/>
                <a:sym typeface="Times"/>
              </a:defRPr>
            </a:lvl6pPr>
            <a:lvl7pPr marL="0" marR="0" lvl="6" indent="0" algn="r">
              <a:spcBef>
                <a:spcPts val="0"/>
              </a:spcBef>
              <a:spcAft>
                <a:spcPts val="0"/>
              </a:spcAft>
              <a:buNone/>
              <a:defRPr sz="1400">
                <a:solidFill>
                  <a:schemeClr val="dk1"/>
                </a:solidFill>
                <a:latin typeface="Times"/>
                <a:ea typeface="Times"/>
                <a:cs typeface="Times"/>
                <a:sym typeface="Times"/>
              </a:defRPr>
            </a:lvl7pPr>
            <a:lvl8pPr marL="0" marR="0" lvl="7" indent="0" algn="r">
              <a:spcBef>
                <a:spcPts val="0"/>
              </a:spcBef>
              <a:spcAft>
                <a:spcPts val="0"/>
              </a:spcAft>
              <a:buNone/>
              <a:defRPr sz="1400">
                <a:solidFill>
                  <a:schemeClr val="dk1"/>
                </a:solidFill>
                <a:latin typeface="Times"/>
                <a:ea typeface="Times"/>
                <a:cs typeface="Times"/>
                <a:sym typeface="Times"/>
              </a:defRPr>
            </a:lvl8pPr>
            <a:lvl9pPr marL="0" marR="0" lvl="8" indent="0" algn="r">
              <a:spcBef>
                <a:spcPts val="0"/>
              </a:spcBef>
              <a:spcAft>
                <a:spcPts val="0"/>
              </a:spcAft>
              <a:buNone/>
              <a:defRPr sz="1400">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a:buNone/>
              <a:defRPr sz="2400" b="1"/>
            </a:lvl1pPr>
            <a:lvl2pPr marL="914400" lvl="1" indent="-228600" algn="l">
              <a:spcBef>
                <a:spcPts val="400"/>
              </a:spcBef>
              <a:spcAft>
                <a:spcPts val="0"/>
              </a:spcAft>
              <a:buClr>
                <a:schemeClr val="dk1"/>
              </a:buClr>
              <a:buSzPts val="2000"/>
              <a:buFont typeface="Times"/>
              <a:buNone/>
              <a:defRPr sz="2000" b="1"/>
            </a:lvl2pPr>
            <a:lvl3pPr marL="1371600" lvl="2" indent="-228600" algn="l">
              <a:spcBef>
                <a:spcPts val="360"/>
              </a:spcBef>
              <a:spcAft>
                <a:spcPts val="0"/>
              </a:spcAft>
              <a:buClr>
                <a:schemeClr val="dk1"/>
              </a:buClr>
              <a:buSzPts val="1800"/>
              <a:buFont typeface="Times"/>
              <a:buNone/>
              <a:defRPr sz="1800" b="1"/>
            </a:lvl3pPr>
            <a:lvl4pPr marL="1828800" lvl="3" indent="-228600" algn="l">
              <a:spcBef>
                <a:spcPts val="320"/>
              </a:spcBef>
              <a:spcAft>
                <a:spcPts val="0"/>
              </a:spcAft>
              <a:buClr>
                <a:schemeClr val="dk1"/>
              </a:buClr>
              <a:buSzPts val="1600"/>
              <a:buFont typeface="Times"/>
              <a:buNone/>
              <a:defRPr sz="1600" b="1"/>
            </a:lvl4pPr>
            <a:lvl5pPr marL="2286000" lvl="4" indent="-228600" algn="l">
              <a:spcBef>
                <a:spcPts val="320"/>
              </a:spcBef>
              <a:spcAft>
                <a:spcPts val="0"/>
              </a:spcAft>
              <a:buClr>
                <a:schemeClr val="dk1"/>
              </a:buClr>
              <a:buSzPts val="1600"/>
              <a:buFont typeface="Times"/>
              <a:buNone/>
              <a:defRPr sz="1600" b="1"/>
            </a:lvl5pPr>
            <a:lvl6pPr marL="2743200" lvl="5" indent="-228600" algn="l">
              <a:spcBef>
                <a:spcPts val="320"/>
              </a:spcBef>
              <a:spcAft>
                <a:spcPts val="0"/>
              </a:spcAft>
              <a:buClr>
                <a:schemeClr val="dk1"/>
              </a:buClr>
              <a:buSzPts val="1600"/>
              <a:buFont typeface="Times"/>
              <a:buNone/>
              <a:defRPr sz="1600" b="1"/>
            </a:lvl6pPr>
            <a:lvl7pPr marL="3200400" lvl="6" indent="-228600" algn="l">
              <a:spcBef>
                <a:spcPts val="320"/>
              </a:spcBef>
              <a:spcAft>
                <a:spcPts val="0"/>
              </a:spcAft>
              <a:buClr>
                <a:schemeClr val="dk1"/>
              </a:buClr>
              <a:buSzPts val="1600"/>
              <a:buFont typeface="Times"/>
              <a:buNone/>
              <a:defRPr sz="1600" b="1"/>
            </a:lvl7pPr>
            <a:lvl8pPr marL="3657600" lvl="7" indent="-228600" algn="l">
              <a:spcBef>
                <a:spcPts val="320"/>
              </a:spcBef>
              <a:spcAft>
                <a:spcPts val="0"/>
              </a:spcAft>
              <a:buClr>
                <a:schemeClr val="dk1"/>
              </a:buClr>
              <a:buSzPts val="1600"/>
              <a:buFont typeface="Times"/>
              <a:buNone/>
              <a:defRPr sz="1600" b="1"/>
            </a:lvl8pPr>
            <a:lvl9pPr marL="4114800" lvl="8" indent="-228600" algn="l">
              <a:spcBef>
                <a:spcPts val="320"/>
              </a:spcBef>
              <a:spcAft>
                <a:spcPts val="0"/>
              </a:spcAft>
              <a:buClr>
                <a:schemeClr val="dk1"/>
              </a:buClr>
              <a:buSzPts val="1600"/>
              <a:buFont typeface="Times"/>
              <a:buNone/>
              <a:defRPr sz="1600" b="1"/>
            </a:lvl9pPr>
          </a:lstStyle>
          <a:p>
            <a:endParaRPr/>
          </a:p>
        </p:txBody>
      </p:sp>
      <p:sp>
        <p:nvSpPr>
          <p:cNvPr id="39" name="Google Shape;39;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a:buChar char="•"/>
              <a:defRPr sz="2400"/>
            </a:lvl1pPr>
            <a:lvl2pPr marL="914400" lvl="1" indent="-355600" algn="l">
              <a:spcBef>
                <a:spcPts val="400"/>
              </a:spcBef>
              <a:spcAft>
                <a:spcPts val="0"/>
              </a:spcAft>
              <a:buClr>
                <a:schemeClr val="dk1"/>
              </a:buClr>
              <a:buSzPts val="2000"/>
              <a:buFont typeface="Times"/>
              <a:buChar char="–"/>
              <a:defRPr sz="2000"/>
            </a:lvl2pPr>
            <a:lvl3pPr marL="1371600" lvl="2" indent="-342900" algn="l">
              <a:spcBef>
                <a:spcPts val="360"/>
              </a:spcBef>
              <a:spcAft>
                <a:spcPts val="0"/>
              </a:spcAft>
              <a:buClr>
                <a:schemeClr val="dk1"/>
              </a:buClr>
              <a:buSzPts val="1800"/>
              <a:buFont typeface="Times"/>
              <a:buChar char="•"/>
              <a:defRPr sz="1800"/>
            </a:lvl3pPr>
            <a:lvl4pPr marL="1828800" lvl="3" indent="-330200" algn="l">
              <a:spcBef>
                <a:spcPts val="320"/>
              </a:spcBef>
              <a:spcAft>
                <a:spcPts val="0"/>
              </a:spcAft>
              <a:buClr>
                <a:schemeClr val="dk1"/>
              </a:buClr>
              <a:buSzPts val="1600"/>
              <a:buFont typeface="Times"/>
              <a:buChar char="–"/>
              <a:defRPr sz="1600"/>
            </a:lvl4pPr>
            <a:lvl5pPr marL="2286000" lvl="4" indent="-330200" algn="l">
              <a:spcBef>
                <a:spcPts val="320"/>
              </a:spcBef>
              <a:spcAft>
                <a:spcPts val="0"/>
              </a:spcAft>
              <a:buClr>
                <a:schemeClr val="dk1"/>
              </a:buClr>
              <a:buSzPts val="1600"/>
              <a:buFont typeface="Times"/>
              <a:buChar char="»"/>
              <a:defRPr sz="1600"/>
            </a:lvl5pPr>
            <a:lvl6pPr marL="2743200" lvl="5" indent="-330200" algn="l">
              <a:spcBef>
                <a:spcPts val="320"/>
              </a:spcBef>
              <a:spcAft>
                <a:spcPts val="0"/>
              </a:spcAft>
              <a:buClr>
                <a:schemeClr val="dk1"/>
              </a:buClr>
              <a:buSzPts val="1600"/>
              <a:buFont typeface="Times"/>
              <a:buChar char="»"/>
              <a:defRPr sz="1600"/>
            </a:lvl6pPr>
            <a:lvl7pPr marL="3200400" lvl="6" indent="-330200" algn="l">
              <a:spcBef>
                <a:spcPts val="320"/>
              </a:spcBef>
              <a:spcAft>
                <a:spcPts val="0"/>
              </a:spcAft>
              <a:buClr>
                <a:schemeClr val="dk1"/>
              </a:buClr>
              <a:buSzPts val="1600"/>
              <a:buFont typeface="Times"/>
              <a:buChar char="»"/>
              <a:defRPr sz="1600"/>
            </a:lvl7pPr>
            <a:lvl8pPr marL="3657600" lvl="7" indent="-330200" algn="l">
              <a:spcBef>
                <a:spcPts val="320"/>
              </a:spcBef>
              <a:spcAft>
                <a:spcPts val="0"/>
              </a:spcAft>
              <a:buClr>
                <a:schemeClr val="dk1"/>
              </a:buClr>
              <a:buSzPts val="1600"/>
              <a:buFont typeface="Times"/>
              <a:buChar char="»"/>
              <a:defRPr sz="1600"/>
            </a:lvl8pPr>
            <a:lvl9pPr marL="4114800" lvl="8" indent="-330200" algn="l">
              <a:spcBef>
                <a:spcPts val="320"/>
              </a:spcBef>
              <a:spcAft>
                <a:spcPts val="0"/>
              </a:spcAft>
              <a:buClr>
                <a:schemeClr val="dk1"/>
              </a:buClr>
              <a:buSzPts val="1600"/>
              <a:buFont typeface="Times"/>
              <a:buChar char="»"/>
              <a:defRPr sz="1600"/>
            </a:lvl9pPr>
          </a:lstStyle>
          <a:p>
            <a:endParaRPr/>
          </a:p>
        </p:txBody>
      </p:sp>
      <p:sp>
        <p:nvSpPr>
          <p:cNvPr id="40" name="Google Shape;40;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a:buNone/>
              <a:defRPr sz="2400" b="1"/>
            </a:lvl1pPr>
            <a:lvl2pPr marL="914400" lvl="1" indent="-228600" algn="l">
              <a:spcBef>
                <a:spcPts val="400"/>
              </a:spcBef>
              <a:spcAft>
                <a:spcPts val="0"/>
              </a:spcAft>
              <a:buClr>
                <a:schemeClr val="dk1"/>
              </a:buClr>
              <a:buSzPts val="2000"/>
              <a:buFont typeface="Times"/>
              <a:buNone/>
              <a:defRPr sz="2000" b="1"/>
            </a:lvl2pPr>
            <a:lvl3pPr marL="1371600" lvl="2" indent="-228600" algn="l">
              <a:spcBef>
                <a:spcPts val="360"/>
              </a:spcBef>
              <a:spcAft>
                <a:spcPts val="0"/>
              </a:spcAft>
              <a:buClr>
                <a:schemeClr val="dk1"/>
              </a:buClr>
              <a:buSzPts val="1800"/>
              <a:buFont typeface="Times"/>
              <a:buNone/>
              <a:defRPr sz="1800" b="1"/>
            </a:lvl3pPr>
            <a:lvl4pPr marL="1828800" lvl="3" indent="-228600" algn="l">
              <a:spcBef>
                <a:spcPts val="320"/>
              </a:spcBef>
              <a:spcAft>
                <a:spcPts val="0"/>
              </a:spcAft>
              <a:buClr>
                <a:schemeClr val="dk1"/>
              </a:buClr>
              <a:buSzPts val="1600"/>
              <a:buFont typeface="Times"/>
              <a:buNone/>
              <a:defRPr sz="1600" b="1"/>
            </a:lvl4pPr>
            <a:lvl5pPr marL="2286000" lvl="4" indent="-228600" algn="l">
              <a:spcBef>
                <a:spcPts val="320"/>
              </a:spcBef>
              <a:spcAft>
                <a:spcPts val="0"/>
              </a:spcAft>
              <a:buClr>
                <a:schemeClr val="dk1"/>
              </a:buClr>
              <a:buSzPts val="1600"/>
              <a:buFont typeface="Times"/>
              <a:buNone/>
              <a:defRPr sz="1600" b="1"/>
            </a:lvl5pPr>
            <a:lvl6pPr marL="2743200" lvl="5" indent="-228600" algn="l">
              <a:spcBef>
                <a:spcPts val="320"/>
              </a:spcBef>
              <a:spcAft>
                <a:spcPts val="0"/>
              </a:spcAft>
              <a:buClr>
                <a:schemeClr val="dk1"/>
              </a:buClr>
              <a:buSzPts val="1600"/>
              <a:buFont typeface="Times"/>
              <a:buNone/>
              <a:defRPr sz="1600" b="1"/>
            </a:lvl6pPr>
            <a:lvl7pPr marL="3200400" lvl="6" indent="-228600" algn="l">
              <a:spcBef>
                <a:spcPts val="320"/>
              </a:spcBef>
              <a:spcAft>
                <a:spcPts val="0"/>
              </a:spcAft>
              <a:buClr>
                <a:schemeClr val="dk1"/>
              </a:buClr>
              <a:buSzPts val="1600"/>
              <a:buFont typeface="Times"/>
              <a:buNone/>
              <a:defRPr sz="1600" b="1"/>
            </a:lvl7pPr>
            <a:lvl8pPr marL="3657600" lvl="7" indent="-228600" algn="l">
              <a:spcBef>
                <a:spcPts val="320"/>
              </a:spcBef>
              <a:spcAft>
                <a:spcPts val="0"/>
              </a:spcAft>
              <a:buClr>
                <a:schemeClr val="dk1"/>
              </a:buClr>
              <a:buSzPts val="1600"/>
              <a:buFont typeface="Times"/>
              <a:buNone/>
              <a:defRPr sz="1600" b="1"/>
            </a:lvl8pPr>
            <a:lvl9pPr marL="4114800" lvl="8" indent="-228600" algn="l">
              <a:spcBef>
                <a:spcPts val="320"/>
              </a:spcBef>
              <a:spcAft>
                <a:spcPts val="0"/>
              </a:spcAft>
              <a:buClr>
                <a:schemeClr val="dk1"/>
              </a:buClr>
              <a:buSzPts val="1600"/>
              <a:buFont typeface="Times"/>
              <a:buNone/>
              <a:defRPr sz="1600" b="1"/>
            </a:lvl9pPr>
          </a:lstStyle>
          <a:p>
            <a:endParaRPr/>
          </a:p>
        </p:txBody>
      </p:sp>
      <p:sp>
        <p:nvSpPr>
          <p:cNvPr id="41" name="Google Shape;41;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a:buChar char="•"/>
              <a:defRPr sz="2400"/>
            </a:lvl1pPr>
            <a:lvl2pPr marL="914400" lvl="1" indent="-355600" algn="l">
              <a:spcBef>
                <a:spcPts val="400"/>
              </a:spcBef>
              <a:spcAft>
                <a:spcPts val="0"/>
              </a:spcAft>
              <a:buClr>
                <a:schemeClr val="dk1"/>
              </a:buClr>
              <a:buSzPts val="2000"/>
              <a:buFont typeface="Times"/>
              <a:buChar char="–"/>
              <a:defRPr sz="2000"/>
            </a:lvl2pPr>
            <a:lvl3pPr marL="1371600" lvl="2" indent="-342900" algn="l">
              <a:spcBef>
                <a:spcPts val="360"/>
              </a:spcBef>
              <a:spcAft>
                <a:spcPts val="0"/>
              </a:spcAft>
              <a:buClr>
                <a:schemeClr val="dk1"/>
              </a:buClr>
              <a:buSzPts val="1800"/>
              <a:buFont typeface="Times"/>
              <a:buChar char="•"/>
              <a:defRPr sz="1800"/>
            </a:lvl3pPr>
            <a:lvl4pPr marL="1828800" lvl="3" indent="-330200" algn="l">
              <a:spcBef>
                <a:spcPts val="320"/>
              </a:spcBef>
              <a:spcAft>
                <a:spcPts val="0"/>
              </a:spcAft>
              <a:buClr>
                <a:schemeClr val="dk1"/>
              </a:buClr>
              <a:buSzPts val="1600"/>
              <a:buFont typeface="Times"/>
              <a:buChar char="–"/>
              <a:defRPr sz="1600"/>
            </a:lvl4pPr>
            <a:lvl5pPr marL="2286000" lvl="4" indent="-330200" algn="l">
              <a:spcBef>
                <a:spcPts val="320"/>
              </a:spcBef>
              <a:spcAft>
                <a:spcPts val="0"/>
              </a:spcAft>
              <a:buClr>
                <a:schemeClr val="dk1"/>
              </a:buClr>
              <a:buSzPts val="1600"/>
              <a:buFont typeface="Times"/>
              <a:buChar char="»"/>
              <a:defRPr sz="1600"/>
            </a:lvl5pPr>
            <a:lvl6pPr marL="2743200" lvl="5" indent="-330200" algn="l">
              <a:spcBef>
                <a:spcPts val="320"/>
              </a:spcBef>
              <a:spcAft>
                <a:spcPts val="0"/>
              </a:spcAft>
              <a:buClr>
                <a:schemeClr val="dk1"/>
              </a:buClr>
              <a:buSzPts val="1600"/>
              <a:buFont typeface="Times"/>
              <a:buChar char="»"/>
              <a:defRPr sz="1600"/>
            </a:lvl6pPr>
            <a:lvl7pPr marL="3200400" lvl="6" indent="-330200" algn="l">
              <a:spcBef>
                <a:spcPts val="320"/>
              </a:spcBef>
              <a:spcAft>
                <a:spcPts val="0"/>
              </a:spcAft>
              <a:buClr>
                <a:schemeClr val="dk1"/>
              </a:buClr>
              <a:buSzPts val="1600"/>
              <a:buFont typeface="Times"/>
              <a:buChar char="»"/>
              <a:defRPr sz="1600"/>
            </a:lvl7pPr>
            <a:lvl8pPr marL="3657600" lvl="7" indent="-330200" algn="l">
              <a:spcBef>
                <a:spcPts val="320"/>
              </a:spcBef>
              <a:spcAft>
                <a:spcPts val="0"/>
              </a:spcAft>
              <a:buClr>
                <a:schemeClr val="dk1"/>
              </a:buClr>
              <a:buSzPts val="1600"/>
              <a:buFont typeface="Times"/>
              <a:buChar char="»"/>
              <a:defRPr sz="1600"/>
            </a:lvl8pPr>
            <a:lvl9pPr marL="4114800" lvl="8" indent="-330200" algn="l">
              <a:spcBef>
                <a:spcPts val="320"/>
              </a:spcBef>
              <a:spcAft>
                <a:spcPts val="0"/>
              </a:spcAft>
              <a:buClr>
                <a:schemeClr val="dk1"/>
              </a:buClr>
              <a:buSzPts val="1600"/>
              <a:buFont typeface="Times"/>
              <a:buChar char="»"/>
              <a:defRPr sz="1600"/>
            </a:lvl9pPr>
          </a:lstStyle>
          <a:p>
            <a:endParaRPr/>
          </a:p>
        </p:txBody>
      </p:sp>
      <p:sp>
        <p:nvSpPr>
          <p:cNvPr id="42" name="Google Shape;42;p3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a:ea typeface="Times"/>
                <a:cs typeface="Times"/>
                <a:sym typeface="Times"/>
              </a:defRPr>
            </a:lvl1pPr>
            <a:lvl2pPr marL="0" marR="0" lvl="1" indent="0" algn="r">
              <a:spcBef>
                <a:spcPts val="0"/>
              </a:spcBef>
              <a:spcAft>
                <a:spcPts val="0"/>
              </a:spcAft>
              <a:buNone/>
              <a:defRPr sz="1400">
                <a:solidFill>
                  <a:schemeClr val="dk1"/>
                </a:solidFill>
                <a:latin typeface="Times"/>
                <a:ea typeface="Times"/>
                <a:cs typeface="Times"/>
                <a:sym typeface="Times"/>
              </a:defRPr>
            </a:lvl2pPr>
            <a:lvl3pPr marL="0" marR="0" lvl="2" indent="0" algn="r">
              <a:spcBef>
                <a:spcPts val="0"/>
              </a:spcBef>
              <a:spcAft>
                <a:spcPts val="0"/>
              </a:spcAft>
              <a:buNone/>
              <a:defRPr sz="1400">
                <a:solidFill>
                  <a:schemeClr val="dk1"/>
                </a:solidFill>
                <a:latin typeface="Times"/>
                <a:ea typeface="Times"/>
                <a:cs typeface="Times"/>
                <a:sym typeface="Times"/>
              </a:defRPr>
            </a:lvl3pPr>
            <a:lvl4pPr marL="0" marR="0" lvl="3" indent="0" algn="r">
              <a:spcBef>
                <a:spcPts val="0"/>
              </a:spcBef>
              <a:spcAft>
                <a:spcPts val="0"/>
              </a:spcAft>
              <a:buNone/>
              <a:defRPr sz="1400">
                <a:solidFill>
                  <a:schemeClr val="dk1"/>
                </a:solidFill>
                <a:latin typeface="Times"/>
                <a:ea typeface="Times"/>
                <a:cs typeface="Times"/>
                <a:sym typeface="Times"/>
              </a:defRPr>
            </a:lvl4pPr>
            <a:lvl5pPr marL="0" marR="0" lvl="4" indent="0" algn="r">
              <a:spcBef>
                <a:spcPts val="0"/>
              </a:spcBef>
              <a:spcAft>
                <a:spcPts val="0"/>
              </a:spcAft>
              <a:buNone/>
              <a:defRPr sz="1400">
                <a:solidFill>
                  <a:schemeClr val="dk1"/>
                </a:solidFill>
                <a:latin typeface="Times"/>
                <a:ea typeface="Times"/>
                <a:cs typeface="Times"/>
                <a:sym typeface="Times"/>
              </a:defRPr>
            </a:lvl5pPr>
            <a:lvl6pPr marL="0" marR="0" lvl="5" indent="0" algn="r">
              <a:spcBef>
                <a:spcPts val="0"/>
              </a:spcBef>
              <a:spcAft>
                <a:spcPts val="0"/>
              </a:spcAft>
              <a:buNone/>
              <a:defRPr sz="1400">
                <a:solidFill>
                  <a:schemeClr val="dk1"/>
                </a:solidFill>
                <a:latin typeface="Times"/>
                <a:ea typeface="Times"/>
                <a:cs typeface="Times"/>
                <a:sym typeface="Times"/>
              </a:defRPr>
            </a:lvl6pPr>
            <a:lvl7pPr marL="0" marR="0" lvl="6" indent="0" algn="r">
              <a:spcBef>
                <a:spcPts val="0"/>
              </a:spcBef>
              <a:spcAft>
                <a:spcPts val="0"/>
              </a:spcAft>
              <a:buNone/>
              <a:defRPr sz="1400">
                <a:solidFill>
                  <a:schemeClr val="dk1"/>
                </a:solidFill>
                <a:latin typeface="Times"/>
                <a:ea typeface="Times"/>
                <a:cs typeface="Times"/>
                <a:sym typeface="Times"/>
              </a:defRPr>
            </a:lvl7pPr>
            <a:lvl8pPr marL="0" marR="0" lvl="7" indent="0" algn="r">
              <a:spcBef>
                <a:spcPts val="0"/>
              </a:spcBef>
              <a:spcAft>
                <a:spcPts val="0"/>
              </a:spcAft>
              <a:buNone/>
              <a:defRPr sz="1400">
                <a:solidFill>
                  <a:schemeClr val="dk1"/>
                </a:solidFill>
                <a:latin typeface="Times"/>
                <a:ea typeface="Times"/>
                <a:cs typeface="Times"/>
                <a:sym typeface="Times"/>
              </a:defRPr>
            </a:lvl8pPr>
            <a:lvl9pPr marL="0" marR="0" lvl="8" indent="0" algn="r">
              <a:spcBef>
                <a:spcPts val="0"/>
              </a:spcBef>
              <a:spcAft>
                <a:spcPts val="0"/>
              </a:spcAft>
              <a:buNone/>
              <a:defRPr sz="1400">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3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a:ea typeface="Times"/>
                <a:cs typeface="Times"/>
                <a:sym typeface="Times"/>
              </a:defRPr>
            </a:lvl1pPr>
            <a:lvl2pPr marL="0" marR="0" lvl="1" indent="0" algn="r">
              <a:spcBef>
                <a:spcPts val="0"/>
              </a:spcBef>
              <a:spcAft>
                <a:spcPts val="0"/>
              </a:spcAft>
              <a:buNone/>
              <a:defRPr sz="1400">
                <a:solidFill>
                  <a:schemeClr val="dk1"/>
                </a:solidFill>
                <a:latin typeface="Times"/>
                <a:ea typeface="Times"/>
                <a:cs typeface="Times"/>
                <a:sym typeface="Times"/>
              </a:defRPr>
            </a:lvl2pPr>
            <a:lvl3pPr marL="0" marR="0" lvl="2" indent="0" algn="r">
              <a:spcBef>
                <a:spcPts val="0"/>
              </a:spcBef>
              <a:spcAft>
                <a:spcPts val="0"/>
              </a:spcAft>
              <a:buNone/>
              <a:defRPr sz="1400">
                <a:solidFill>
                  <a:schemeClr val="dk1"/>
                </a:solidFill>
                <a:latin typeface="Times"/>
                <a:ea typeface="Times"/>
                <a:cs typeface="Times"/>
                <a:sym typeface="Times"/>
              </a:defRPr>
            </a:lvl3pPr>
            <a:lvl4pPr marL="0" marR="0" lvl="3" indent="0" algn="r">
              <a:spcBef>
                <a:spcPts val="0"/>
              </a:spcBef>
              <a:spcAft>
                <a:spcPts val="0"/>
              </a:spcAft>
              <a:buNone/>
              <a:defRPr sz="1400">
                <a:solidFill>
                  <a:schemeClr val="dk1"/>
                </a:solidFill>
                <a:latin typeface="Times"/>
                <a:ea typeface="Times"/>
                <a:cs typeface="Times"/>
                <a:sym typeface="Times"/>
              </a:defRPr>
            </a:lvl4pPr>
            <a:lvl5pPr marL="0" marR="0" lvl="4" indent="0" algn="r">
              <a:spcBef>
                <a:spcPts val="0"/>
              </a:spcBef>
              <a:spcAft>
                <a:spcPts val="0"/>
              </a:spcAft>
              <a:buNone/>
              <a:defRPr sz="1400">
                <a:solidFill>
                  <a:schemeClr val="dk1"/>
                </a:solidFill>
                <a:latin typeface="Times"/>
                <a:ea typeface="Times"/>
                <a:cs typeface="Times"/>
                <a:sym typeface="Times"/>
              </a:defRPr>
            </a:lvl5pPr>
            <a:lvl6pPr marL="0" marR="0" lvl="5" indent="0" algn="r">
              <a:spcBef>
                <a:spcPts val="0"/>
              </a:spcBef>
              <a:spcAft>
                <a:spcPts val="0"/>
              </a:spcAft>
              <a:buNone/>
              <a:defRPr sz="1400">
                <a:solidFill>
                  <a:schemeClr val="dk1"/>
                </a:solidFill>
                <a:latin typeface="Times"/>
                <a:ea typeface="Times"/>
                <a:cs typeface="Times"/>
                <a:sym typeface="Times"/>
              </a:defRPr>
            </a:lvl6pPr>
            <a:lvl7pPr marL="0" marR="0" lvl="6" indent="0" algn="r">
              <a:spcBef>
                <a:spcPts val="0"/>
              </a:spcBef>
              <a:spcAft>
                <a:spcPts val="0"/>
              </a:spcAft>
              <a:buNone/>
              <a:defRPr sz="1400">
                <a:solidFill>
                  <a:schemeClr val="dk1"/>
                </a:solidFill>
                <a:latin typeface="Times"/>
                <a:ea typeface="Times"/>
                <a:cs typeface="Times"/>
                <a:sym typeface="Times"/>
              </a:defRPr>
            </a:lvl7pPr>
            <a:lvl8pPr marL="0" marR="0" lvl="7" indent="0" algn="r">
              <a:spcBef>
                <a:spcPts val="0"/>
              </a:spcBef>
              <a:spcAft>
                <a:spcPts val="0"/>
              </a:spcAft>
              <a:buNone/>
              <a:defRPr sz="1400">
                <a:solidFill>
                  <a:schemeClr val="dk1"/>
                </a:solidFill>
                <a:latin typeface="Times"/>
                <a:ea typeface="Times"/>
                <a:cs typeface="Times"/>
                <a:sym typeface="Times"/>
              </a:defRPr>
            </a:lvl8pPr>
            <a:lvl9pPr marL="0" marR="0" lvl="8" indent="0" algn="r">
              <a:spcBef>
                <a:spcPts val="0"/>
              </a:spcBef>
              <a:spcAft>
                <a:spcPts val="0"/>
              </a:spcAft>
              <a:buNone/>
              <a:defRPr sz="1400">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a:ea typeface="Times"/>
                <a:cs typeface="Times"/>
                <a:sym typeface="Times"/>
              </a:defRPr>
            </a:lvl1pPr>
            <a:lvl2pPr marL="0" marR="0" lvl="1" indent="0" algn="r">
              <a:spcBef>
                <a:spcPts val="0"/>
              </a:spcBef>
              <a:spcAft>
                <a:spcPts val="0"/>
              </a:spcAft>
              <a:buNone/>
              <a:defRPr sz="1400">
                <a:solidFill>
                  <a:schemeClr val="dk1"/>
                </a:solidFill>
                <a:latin typeface="Times"/>
                <a:ea typeface="Times"/>
                <a:cs typeface="Times"/>
                <a:sym typeface="Times"/>
              </a:defRPr>
            </a:lvl2pPr>
            <a:lvl3pPr marL="0" marR="0" lvl="2" indent="0" algn="r">
              <a:spcBef>
                <a:spcPts val="0"/>
              </a:spcBef>
              <a:spcAft>
                <a:spcPts val="0"/>
              </a:spcAft>
              <a:buNone/>
              <a:defRPr sz="1400">
                <a:solidFill>
                  <a:schemeClr val="dk1"/>
                </a:solidFill>
                <a:latin typeface="Times"/>
                <a:ea typeface="Times"/>
                <a:cs typeface="Times"/>
                <a:sym typeface="Times"/>
              </a:defRPr>
            </a:lvl3pPr>
            <a:lvl4pPr marL="0" marR="0" lvl="3" indent="0" algn="r">
              <a:spcBef>
                <a:spcPts val="0"/>
              </a:spcBef>
              <a:spcAft>
                <a:spcPts val="0"/>
              </a:spcAft>
              <a:buNone/>
              <a:defRPr sz="1400">
                <a:solidFill>
                  <a:schemeClr val="dk1"/>
                </a:solidFill>
                <a:latin typeface="Times"/>
                <a:ea typeface="Times"/>
                <a:cs typeface="Times"/>
                <a:sym typeface="Times"/>
              </a:defRPr>
            </a:lvl4pPr>
            <a:lvl5pPr marL="0" marR="0" lvl="4" indent="0" algn="r">
              <a:spcBef>
                <a:spcPts val="0"/>
              </a:spcBef>
              <a:spcAft>
                <a:spcPts val="0"/>
              </a:spcAft>
              <a:buNone/>
              <a:defRPr sz="1400">
                <a:solidFill>
                  <a:schemeClr val="dk1"/>
                </a:solidFill>
                <a:latin typeface="Times"/>
                <a:ea typeface="Times"/>
                <a:cs typeface="Times"/>
                <a:sym typeface="Times"/>
              </a:defRPr>
            </a:lvl5pPr>
            <a:lvl6pPr marL="0" marR="0" lvl="5" indent="0" algn="r">
              <a:spcBef>
                <a:spcPts val="0"/>
              </a:spcBef>
              <a:spcAft>
                <a:spcPts val="0"/>
              </a:spcAft>
              <a:buNone/>
              <a:defRPr sz="1400">
                <a:solidFill>
                  <a:schemeClr val="dk1"/>
                </a:solidFill>
                <a:latin typeface="Times"/>
                <a:ea typeface="Times"/>
                <a:cs typeface="Times"/>
                <a:sym typeface="Times"/>
              </a:defRPr>
            </a:lvl6pPr>
            <a:lvl7pPr marL="0" marR="0" lvl="6" indent="0" algn="r">
              <a:spcBef>
                <a:spcPts val="0"/>
              </a:spcBef>
              <a:spcAft>
                <a:spcPts val="0"/>
              </a:spcAft>
              <a:buNone/>
              <a:defRPr sz="1400">
                <a:solidFill>
                  <a:schemeClr val="dk1"/>
                </a:solidFill>
                <a:latin typeface="Times"/>
                <a:ea typeface="Times"/>
                <a:cs typeface="Times"/>
                <a:sym typeface="Times"/>
              </a:defRPr>
            </a:lvl7pPr>
            <a:lvl8pPr marL="0" marR="0" lvl="7" indent="0" algn="r">
              <a:spcBef>
                <a:spcPts val="0"/>
              </a:spcBef>
              <a:spcAft>
                <a:spcPts val="0"/>
              </a:spcAft>
              <a:buNone/>
              <a:defRPr sz="1400">
                <a:solidFill>
                  <a:schemeClr val="dk1"/>
                </a:solidFill>
                <a:latin typeface="Times"/>
                <a:ea typeface="Times"/>
                <a:cs typeface="Times"/>
                <a:sym typeface="Times"/>
              </a:defRPr>
            </a:lvl8pPr>
            <a:lvl9pPr marL="0" marR="0" lvl="8" indent="0" algn="r">
              <a:spcBef>
                <a:spcPts val="0"/>
              </a:spcBef>
              <a:spcAft>
                <a:spcPts val="0"/>
              </a:spcAft>
              <a:buNone/>
              <a:defRPr sz="1400">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4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a:buChar char="•"/>
              <a:defRPr sz="3200"/>
            </a:lvl1pPr>
            <a:lvl2pPr marL="914400" lvl="1" indent="-406400" algn="l">
              <a:spcBef>
                <a:spcPts val="560"/>
              </a:spcBef>
              <a:spcAft>
                <a:spcPts val="0"/>
              </a:spcAft>
              <a:buClr>
                <a:schemeClr val="dk1"/>
              </a:buClr>
              <a:buSzPts val="2800"/>
              <a:buFont typeface="Times"/>
              <a:buChar char="–"/>
              <a:defRPr sz="2800"/>
            </a:lvl2pPr>
            <a:lvl3pPr marL="1371600" lvl="2" indent="-381000" algn="l">
              <a:spcBef>
                <a:spcPts val="480"/>
              </a:spcBef>
              <a:spcAft>
                <a:spcPts val="0"/>
              </a:spcAft>
              <a:buClr>
                <a:schemeClr val="dk1"/>
              </a:buClr>
              <a:buSzPts val="2400"/>
              <a:buFont typeface="Times"/>
              <a:buChar char="•"/>
              <a:defRPr sz="2400"/>
            </a:lvl3pPr>
            <a:lvl4pPr marL="1828800" lvl="3" indent="-355600" algn="l">
              <a:spcBef>
                <a:spcPts val="400"/>
              </a:spcBef>
              <a:spcAft>
                <a:spcPts val="0"/>
              </a:spcAft>
              <a:buClr>
                <a:schemeClr val="dk1"/>
              </a:buClr>
              <a:buSzPts val="2000"/>
              <a:buFont typeface="Times"/>
              <a:buChar char="–"/>
              <a:defRPr sz="2000"/>
            </a:lvl4pPr>
            <a:lvl5pPr marL="2286000" lvl="4" indent="-355600" algn="l">
              <a:spcBef>
                <a:spcPts val="400"/>
              </a:spcBef>
              <a:spcAft>
                <a:spcPts val="0"/>
              </a:spcAft>
              <a:buClr>
                <a:schemeClr val="dk1"/>
              </a:buClr>
              <a:buSzPts val="2000"/>
              <a:buFont typeface="Times"/>
              <a:buChar char="»"/>
              <a:defRPr sz="2000"/>
            </a:lvl5pPr>
            <a:lvl6pPr marL="2743200" lvl="5" indent="-355600" algn="l">
              <a:spcBef>
                <a:spcPts val="400"/>
              </a:spcBef>
              <a:spcAft>
                <a:spcPts val="0"/>
              </a:spcAft>
              <a:buClr>
                <a:schemeClr val="dk1"/>
              </a:buClr>
              <a:buSzPts val="2000"/>
              <a:buFont typeface="Times"/>
              <a:buChar char="»"/>
              <a:defRPr sz="2000"/>
            </a:lvl6pPr>
            <a:lvl7pPr marL="3200400" lvl="6" indent="-355600" algn="l">
              <a:spcBef>
                <a:spcPts val="400"/>
              </a:spcBef>
              <a:spcAft>
                <a:spcPts val="0"/>
              </a:spcAft>
              <a:buClr>
                <a:schemeClr val="dk1"/>
              </a:buClr>
              <a:buSzPts val="2000"/>
              <a:buFont typeface="Times"/>
              <a:buChar char="»"/>
              <a:defRPr sz="2000"/>
            </a:lvl7pPr>
            <a:lvl8pPr marL="3657600" lvl="7" indent="-355600" algn="l">
              <a:spcBef>
                <a:spcPts val="400"/>
              </a:spcBef>
              <a:spcAft>
                <a:spcPts val="0"/>
              </a:spcAft>
              <a:buClr>
                <a:schemeClr val="dk1"/>
              </a:buClr>
              <a:buSzPts val="2000"/>
              <a:buFont typeface="Times"/>
              <a:buChar char="»"/>
              <a:defRPr sz="2000"/>
            </a:lvl8pPr>
            <a:lvl9pPr marL="4114800" lvl="8" indent="-355600" algn="l">
              <a:spcBef>
                <a:spcPts val="400"/>
              </a:spcBef>
              <a:spcAft>
                <a:spcPts val="0"/>
              </a:spcAft>
              <a:buClr>
                <a:schemeClr val="dk1"/>
              </a:buClr>
              <a:buSzPts val="2000"/>
              <a:buFont typeface="Times"/>
              <a:buChar char="»"/>
              <a:defRPr sz="2000"/>
            </a:lvl9pPr>
          </a:lstStyle>
          <a:p>
            <a:endParaRPr/>
          </a:p>
        </p:txBody>
      </p:sp>
      <p:sp>
        <p:nvSpPr>
          <p:cNvPr id="57" name="Google Shape;57;p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a:buNone/>
              <a:defRPr sz="1400"/>
            </a:lvl1pPr>
            <a:lvl2pPr marL="914400" lvl="1" indent="-228600" algn="l">
              <a:spcBef>
                <a:spcPts val="240"/>
              </a:spcBef>
              <a:spcAft>
                <a:spcPts val="0"/>
              </a:spcAft>
              <a:buClr>
                <a:schemeClr val="dk1"/>
              </a:buClr>
              <a:buSzPts val="1200"/>
              <a:buFont typeface="Times"/>
              <a:buNone/>
              <a:defRPr sz="1200"/>
            </a:lvl2pPr>
            <a:lvl3pPr marL="1371600" lvl="2" indent="-228600" algn="l">
              <a:spcBef>
                <a:spcPts val="200"/>
              </a:spcBef>
              <a:spcAft>
                <a:spcPts val="0"/>
              </a:spcAft>
              <a:buClr>
                <a:schemeClr val="dk1"/>
              </a:buClr>
              <a:buSzPts val="1000"/>
              <a:buFont typeface="Times"/>
              <a:buNone/>
              <a:defRPr sz="1000"/>
            </a:lvl3pPr>
            <a:lvl4pPr marL="1828800" lvl="3" indent="-228600" algn="l">
              <a:spcBef>
                <a:spcPts val="180"/>
              </a:spcBef>
              <a:spcAft>
                <a:spcPts val="0"/>
              </a:spcAft>
              <a:buClr>
                <a:schemeClr val="dk1"/>
              </a:buClr>
              <a:buSzPts val="900"/>
              <a:buFont typeface="Times"/>
              <a:buNone/>
              <a:defRPr sz="900"/>
            </a:lvl4pPr>
            <a:lvl5pPr marL="2286000" lvl="4" indent="-228600" algn="l">
              <a:spcBef>
                <a:spcPts val="180"/>
              </a:spcBef>
              <a:spcAft>
                <a:spcPts val="0"/>
              </a:spcAft>
              <a:buClr>
                <a:schemeClr val="dk1"/>
              </a:buClr>
              <a:buSzPts val="900"/>
              <a:buFont typeface="Times"/>
              <a:buNone/>
              <a:defRPr sz="900"/>
            </a:lvl5pPr>
            <a:lvl6pPr marL="2743200" lvl="5" indent="-228600" algn="l">
              <a:spcBef>
                <a:spcPts val="180"/>
              </a:spcBef>
              <a:spcAft>
                <a:spcPts val="0"/>
              </a:spcAft>
              <a:buClr>
                <a:schemeClr val="dk1"/>
              </a:buClr>
              <a:buSzPts val="900"/>
              <a:buFont typeface="Times"/>
              <a:buNone/>
              <a:defRPr sz="900"/>
            </a:lvl6pPr>
            <a:lvl7pPr marL="3200400" lvl="6" indent="-228600" algn="l">
              <a:spcBef>
                <a:spcPts val="180"/>
              </a:spcBef>
              <a:spcAft>
                <a:spcPts val="0"/>
              </a:spcAft>
              <a:buClr>
                <a:schemeClr val="dk1"/>
              </a:buClr>
              <a:buSzPts val="900"/>
              <a:buFont typeface="Times"/>
              <a:buNone/>
              <a:defRPr sz="900"/>
            </a:lvl7pPr>
            <a:lvl8pPr marL="3657600" lvl="7" indent="-228600" algn="l">
              <a:spcBef>
                <a:spcPts val="180"/>
              </a:spcBef>
              <a:spcAft>
                <a:spcPts val="0"/>
              </a:spcAft>
              <a:buClr>
                <a:schemeClr val="dk1"/>
              </a:buClr>
              <a:buSzPts val="900"/>
              <a:buFont typeface="Times"/>
              <a:buNone/>
              <a:defRPr sz="900"/>
            </a:lvl8pPr>
            <a:lvl9pPr marL="4114800" lvl="8" indent="-228600" algn="l">
              <a:spcBef>
                <a:spcPts val="180"/>
              </a:spcBef>
              <a:spcAft>
                <a:spcPts val="0"/>
              </a:spcAft>
              <a:buClr>
                <a:schemeClr val="dk1"/>
              </a:buClr>
              <a:buSzPts val="900"/>
              <a:buFont typeface="Times"/>
              <a:buNone/>
              <a:defRPr sz="900"/>
            </a:lvl9pPr>
          </a:lstStyle>
          <a:p>
            <a:endParaRPr/>
          </a:p>
        </p:txBody>
      </p:sp>
      <p:sp>
        <p:nvSpPr>
          <p:cNvPr id="58" name="Google Shape;58;p4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a:ea typeface="Times"/>
                <a:cs typeface="Times"/>
                <a:sym typeface="Times"/>
              </a:defRPr>
            </a:lvl1pPr>
            <a:lvl2pPr marL="0" marR="0" lvl="1" indent="0" algn="r">
              <a:spcBef>
                <a:spcPts val="0"/>
              </a:spcBef>
              <a:spcAft>
                <a:spcPts val="0"/>
              </a:spcAft>
              <a:buNone/>
              <a:defRPr sz="1400">
                <a:solidFill>
                  <a:schemeClr val="dk1"/>
                </a:solidFill>
                <a:latin typeface="Times"/>
                <a:ea typeface="Times"/>
                <a:cs typeface="Times"/>
                <a:sym typeface="Times"/>
              </a:defRPr>
            </a:lvl2pPr>
            <a:lvl3pPr marL="0" marR="0" lvl="2" indent="0" algn="r">
              <a:spcBef>
                <a:spcPts val="0"/>
              </a:spcBef>
              <a:spcAft>
                <a:spcPts val="0"/>
              </a:spcAft>
              <a:buNone/>
              <a:defRPr sz="1400">
                <a:solidFill>
                  <a:schemeClr val="dk1"/>
                </a:solidFill>
                <a:latin typeface="Times"/>
                <a:ea typeface="Times"/>
                <a:cs typeface="Times"/>
                <a:sym typeface="Times"/>
              </a:defRPr>
            </a:lvl3pPr>
            <a:lvl4pPr marL="0" marR="0" lvl="3" indent="0" algn="r">
              <a:spcBef>
                <a:spcPts val="0"/>
              </a:spcBef>
              <a:spcAft>
                <a:spcPts val="0"/>
              </a:spcAft>
              <a:buNone/>
              <a:defRPr sz="1400">
                <a:solidFill>
                  <a:schemeClr val="dk1"/>
                </a:solidFill>
                <a:latin typeface="Times"/>
                <a:ea typeface="Times"/>
                <a:cs typeface="Times"/>
                <a:sym typeface="Times"/>
              </a:defRPr>
            </a:lvl4pPr>
            <a:lvl5pPr marL="0" marR="0" lvl="4" indent="0" algn="r">
              <a:spcBef>
                <a:spcPts val="0"/>
              </a:spcBef>
              <a:spcAft>
                <a:spcPts val="0"/>
              </a:spcAft>
              <a:buNone/>
              <a:defRPr sz="1400">
                <a:solidFill>
                  <a:schemeClr val="dk1"/>
                </a:solidFill>
                <a:latin typeface="Times"/>
                <a:ea typeface="Times"/>
                <a:cs typeface="Times"/>
                <a:sym typeface="Times"/>
              </a:defRPr>
            </a:lvl5pPr>
            <a:lvl6pPr marL="0" marR="0" lvl="5" indent="0" algn="r">
              <a:spcBef>
                <a:spcPts val="0"/>
              </a:spcBef>
              <a:spcAft>
                <a:spcPts val="0"/>
              </a:spcAft>
              <a:buNone/>
              <a:defRPr sz="1400">
                <a:solidFill>
                  <a:schemeClr val="dk1"/>
                </a:solidFill>
                <a:latin typeface="Times"/>
                <a:ea typeface="Times"/>
                <a:cs typeface="Times"/>
                <a:sym typeface="Times"/>
              </a:defRPr>
            </a:lvl6pPr>
            <a:lvl7pPr marL="0" marR="0" lvl="6" indent="0" algn="r">
              <a:spcBef>
                <a:spcPts val="0"/>
              </a:spcBef>
              <a:spcAft>
                <a:spcPts val="0"/>
              </a:spcAft>
              <a:buNone/>
              <a:defRPr sz="1400">
                <a:solidFill>
                  <a:schemeClr val="dk1"/>
                </a:solidFill>
                <a:latin typeface="Times"/>
                <a:ea typeface="Times"/>
                <a:cs typeface="Times"/>
                <a:sym typeface="Times"/>
              </a:defRPr>
            </a:lvl7pPr>
            <a:lvl8pPr marL="0" marR="0" lvl="7" indent="0" algn="r">
              <a:spcBef>
                <a:spcPts val="0"/>
              </a:spcBef>
              <a:spcAft>
                <a:spcPts val="0"/>
              </a:spcAft>
              <a:buNone/>
              <a:defRPr sz="1400">
                <a:solidFill>
                  <a:schemeClr val="dk1"/>
                </a:solidFill>
                <a:latin typeface="Times"/>
                <a:ea typeface="Times"/>
                <a:cs typeface="Times"/>
                <a:sym typeface="Times"/>
              </a:defRPr>
            </a:lvl8pPr>
            <a:lvl9pPr marL="0" marR="0" lvl="8" indent="0" algn="r">
              <a:spcBef>
                <a:spcPts val="0"/>
              </a:spcBef>
              <a:spcAft>
                <a:spcPts val="0"/>
              </a:spcAft>
              <a:buNone/>
              <a:defRPr sz="1400">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4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a:buNone/>
              <a:defRPr sz="3200" b="0" i="0" u="none" strike="noStrike" cap="none">
                <a:solidFill>
                  <a:schemeClr val="dk1"/>
                </a:solidFill>
                <a:latin typeface="Times"/>
                <a:ea typeface="Times"/>
                <a:cs typeface="Times"/>
                <a:sym typeface="Times"/>
              </a:defRPr>
            </a:lvl1pPr>
            <a:lvl2pPr marR="0" lvl="1" algn="l" rtl="0">
              <a:spcBef>
                <a:spcPts val="560"/>
              </a:spcBef>
              <a:spcAft>
                <a:spcPts val="0"/>
              </a:spcAft>
              <a:buClr>
                <a:schemeClr val="dk1"/>
              </a:buClr>
              <a:buSzPts val="2800"/>
              <a:buFont typeface="Times"/>
              <a:buNone/>
              <a:defRPr sz="2800" b="0" i="0" u="none" strike="noStrike" cap="none">
                <a:solidFill>
                  <a:schemeClr val="dk1"/>
                </a:solidFill>
                <a:latin typeface="Times"/>
                <a:ea typeface="Times"/>
                <a:cs typeface="Times"/>
                <a:sym typeface="Times"/>
              </a:defRPr>
            </a:lvl2pPr>
            <a:lvl3pPr marR="0" lvl="2" algn="l" rtl="0">
              <a:spcBef>
                <a:spcPts val="48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3pPr>
            <a:lvl4pPr marR="0" lvl="3"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4pPr>
            <a:lvl5pPr marR="0" lvl="4"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5pPr>
            <a:lvl6pPr marR="0" lvl="5"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6pPr>
            <a:lvl7pPr marR="0" lvl="6"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7pPr>
            <a:lvl8pPr marR="0" lvl="7"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8pPr>
            <a:lvl9pPr marR="0" lvl="8"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9pPr>
          </a:lstStyle>
          <a:p>
            <a:endParaRPr/>
          </a:p>
        </p:txBody>
      </p:sp>
      <p:sp>
        <p:nvSpPr>
          <p:cNvPr id="64" name="Google Shape;64;p4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a:buNone/>
              <a:defRPr sz="1400"/>
            </a:lvl1pPr>
            <a:lvl2pPr marL="914400" lvl="1" indent="-228600" algn="l">
              <a:spcBef>
                <a:spcPts val="240"/>
              </a:spcBef>
              <a:spcAft>
                <a:spcPts val="0"/>
              </a:spcAft>
              <a:buClr>
                <a:schemeClr val="dk1"/>
              </a:buClr>
              <a:buSzPts val="1200"/>
              <a:buFont typeface="Times"/>
              <a:buNone/>
              <a:defRPr sz="1200"/>
            </a:lvl2pPr>
            <a:lvl3pPr marL="1371600" lvl="2" indent="-228600" algn="l">
              <a:spcBef>
                <a:spcPts val="200"/>
              </a:spcBef>
              <a:spcAft>
                <a:spcPts val="0"/>
              </a:spcAft>
              <a:buClr>
                <a:schemeClr val="dk1"/>
              </a:buClr>
              <a:buSzPts val="1000"/>
              <a:buFont typeface="Times"/>
              <a:buNone/>
              <a:defRPr sz="1000"/>
            </a:lvl3pPr>
            <a:lvl4pPr marL="1828800" lvl="3" indent="-228600" algn="l">
              <a:spcBef>
                <a:spcPts val="180"/>
              </a:spcBef>
              <a:spcAft>
                <a:spcPts val="0"/>
              </a:spcAft>
              <a:buClr>
                <a:schemeClr val="dk1"/>
              </a:buClr>
              <a:buSzPts val="900"/>
              <a:buFont typeface="Times"/>
              <a:buNone/>
              <a:defRPr sz="900"/>
            </a:lvl4pPr>
            <a:lvl5pPr marL="2286000" lvl="4" indent="-228600" algn="l">
              <a:spcBef>
                <a:spcPts val="180"/>
              </a:spcBef>
              <a:spcAft>
                <a:spcPts val="0"/>
              </a:spcAft>
              <a:buClr>
                <a:schemeClr val="dk1"/>
              </a:buClr>
              <a:buSzPts val="900"/>
              <a:buFont typeface="Times"/>
              <a:buNone/>
              <a:defRPr sz="900"/>
            </a:lvl5pPr>
            <a:lvl6pPr marL="2743200" lvl="5" indent="-228600" algn="l">
              <a:spcBef>
                <a:spcPts val="180"/>
              </a:spcBef>
              <a:spcAft>
                <a:spcPts val="0"/>
              </a:spcAft>
              <a:buClr>
                <a:schemeClr val="dk1"/>
              </a:buClr>
              <a:buSzPts val="900"/>
              <a:buFont typeface="Times"/>
              <a:buNone/>
              <a:defRPr sz="900"/>
            </a:lvl6pPr>
            <a:lvl7pPr marL="3200400" lvl="6" indent="-228600" algn="l">
              <a:spcBef>
                <a:spcPts val="180"/>
              </a:spcBef>
              <a:spcAft>
                <a:spcPts val="0"/>
              </a:spcAft>
              <a:buClr>
                <a:schemeClr val="dk1"/>
              </a:buClr>
              <a:buSzPts val="900"/>
              <a:buFont typeface="Times"/>
              <a:buNone/>
              <a:defRPr sz="900"/>
            </a:lvl7pPr>
            <a:lvl8pPr marL="3657600" lvl="7" indent="-228600" algn="l">
              <a:spcBef>
                <a:spcPts val="180"/>
              </a:spcBef>
              <a:spcAft>
                <a:spcPts val="0"/>
              </a:spcAft>
              <a:buClr>
                <a:schemeClr val="dk1"/>
              </a:buClr>
              <a:buSzPts val="900"/>
              <a:buFont typeface="Times"/>
              <a:buNone/>
              <a:defRPr sz="900"/>
            </a:lvl8pPr>
            <a:lvl9pPr marL="4114800" lvl="8" indent="-228600" algn="l">
              <a:spcBef>
                <a:spcPts val="180"/>
              </a:spcBef>
              <a:spcAft>
                <a:spcPts val="0"/>
              </a:spcAft>
              <a:buClr>
                <a:schemeClr val="dk1"/>
              </a:buClr>
              <a:buSzPts val="900"/>
              <a:buFont typeface="Times"/>
              <a:buNone/>
              <a:defRPr sz="900"/>
            </a:lvl9pPr>
          </a:lstStyle>
          <a:p>
            <a:endParaRPr/>
          </a:p>
        </p:txBody>
      </p:sp>
      <p:sp>
        <p:nvSpPr>
          <p:cNvPr id="65" name="Google Shape;65;p4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a:ea typeface="Times"/>
                <a:cs typeface="Times"/>
                <a:sym typeface="Times"/>
              </a:defRPr>
            </a:lvl1pPr>
            <a:lvl2pPr marL="0" marR="0" lvl="1" indent="0" algn="r">
              <a:spcBef>
                <a:spcPts val="0"/>
              </a:spcBef>
              <a:spcAft>
                <a:spcPts val="0"/>
              </a:spcAft>
              <a:buNone/>
              <a:defRPr sz="1400">
                <a:solidFill>
                  <a:schemeClr val="dk1"/>
                </a:solidFill>
                <a:latin typeface="Times"/>
                <a:ea typeface="Times"/>
                <a:cs typeface="Times"/>
                <a:sym typeface="Times"/>
              </a:defRPr>
            </a:lvl2pPr>
            <a:lvl3pPr marL="0" marR="0" lvl="2" indent="0" algn="r">
              <a:spcBef>
                <a:spcPts val="0"/>
              </a:spcBef>
              <a:spcAft>
                <a:spcPts val="0"/>
              </a:spcAft>
              <a:buNone/>
              <a:defRPr sz="1400">
                <a:solidFill>
                  <a:schemeClr val="dk1"/>
                </a:solidFill>
                <a:latin typeface="Times"/>
                <a:ea typeface="Times"/>
                <a:cs typeface="Times"/>
                <a:sym typeface="Times"/>
              </a:defRPr>
            </a:lvl3pPr>
            <a:lvl4pPr marL="0" marR="0" lvl="3" indent="0" algn="r">
              <a:spcBef>
                <a:spcPts val="0"/>
              </a:spcBef>
              <a:spcAft>
                <a:spcPts val="0"/>
              </a:spcAft>
              <a:buNone/>
              <a:defRPr sz="1400">
                <a:solidFill>
                  <a:schemeClr val="dk1"/>
                </a:solidFill>
                <a:latin typeface="Times"/>
                <a:ea typeface="Times"/>
                <a:cs typeface="Times"/>
                <a:sym typeface="Times"/>
              </a:defRPr>
            </a:lvl4pPr>
            <a:lvl5pPr marL="0" marR="0" lvl="4" indent="0" algn="r">
              <a:spcBef>
                <a:spcPts val="0"/>
              </a:spcBef>
              <a:spcAft>
                <a:spcPts val="0"/>
              </a:spcAft>
              <a:buNone/>
              <a:defRPr sz="1400">
                <a:solidFill>
                  <a:schemeClr val="dk1"/>
                </a:solidFill>
                <a:latin typeface="Times"/>
                <a:ea typeface="Times"/>
                <a:cs typeface="Times"/>
                <a:sym typeface="Times"/>
              </a:defRPr>
            </a:lvl5pPr>
            <a:lvl6pPr marL="0" marR="0" lvl="5" indent="0" algn="r">
              <a:spcBef>
                <a:spcPts val="0"/>
              </a:spcBef>
              <a:spcAft>
                <a:spcPts val="0"/>
              </a:spcAft>
              <a:buNone/>
              <a:defRPr sz="1400">
                <a:solidFill>
                  <a:schemeClr val="dk1"/>
                </a:solidFill>
                <a:latin typeface="Times"/>
                <a:ea typeface="Times"/>
                <a:cs typeface="Times"/>
                <a:sym typeface="Times"/>
              </a:defRPr>
            </a:lvl6pPr>
            <a:lvl7pPr marL="0" marR="0" lvl="6" indent="0" algn="r">
              <a:spcBef>
                <a:spcPts val="0"/>
              </a:spcBef>
              <a:spcAft>
                <a:spcPts val="0"/>
              </a:spcAft>
              <a:buNone/>
              <a:defRPr sz="1400">
                <a:solidFill>
                  <a:schemeClr val="dk1"/>
                </a:solidFill>
                <a:latin typeface="Times"/>
                <a:ea typeface="Times"/>
                <a:cs typeface="Times"/>
                <a:sym typeface="Times"/>
              </a:defRPr>
            </a:lvl7pPr>
            <a:lvl8pPr marL="0" marR="0" lvl="7" indent="0" algn="r">
              <a:spcBef>
                <a:spcPts val="0"/>
              </a:spcBef>
              <a:spcAft>
                <a:spcPts val="0"/>
              </a:spcAft>
              <a:buNone/>
              <a:defRPr sz="1400">
                <a:solidFill>
                  <a:schemeClr val="dk1"/>
                </a:solidFill>
                <a:latin typeface="Times"/>
                <a:ea typeface="Times"/>
                <a:cs typeface="Times"/>
                <a:sym typeface="Times"/>
              </a:defRPr>
            </a:lvl8pPr>
            <a:lvl9pPr marL="0" marR="0" lvl="8" indent="0" algn="r">
              <a:spcBef>
                <a:spcPts val="0"/>
              </a:spcBef>
              <a:spcAft>
                <a:spcPts val="0"/>
              </a:spcAft>
              <a:buNone/>
              <a:defRPr sz="1400">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100000" sy="100000" flip="none" algn="tl"/>
        </a:blip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R="0" lvl="1"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R="0" lvl="2"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R="0" lvl="3"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R="0" lvl="4"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R="0" lvl="5"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R="0" lvl="6"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R="0" lvl="7"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R="0" lvl="8"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7" name="Google Shape;7;p32"/>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a:buChar char="•"/>
              <a:defRPr sz="3200" b="0" i="0" u="none" strike="noStrike" cap="none">
                <a:solidFill>
                  <a:schemeClr val="dk1"/>
                </a:solidFill>
                <a:latin typeface="Times"/>
                <a:ea typeface="Times"/>
                <a:cs typeface="Times"/>
                <a:sym typeface="Times"/>
              </a:defRPr>
            </a:lvl1pPr>
            <a:lvl2pPr marL="914400" marR="0" lvl="1" indent="-406400" algn="l" rtl="0">
              <a:spcBef>
                <a:spcPts val="560"/>
              </a:spcBef>
              <a:spcAft>
                <a:spcPts val="0"/>
              </a:spcAft>
              <a:buClr>
                <a:schemeClr val="dk1"/>
              </a:buClr>
              <a:buSzPts val="2800"/>
              <a:buFont typeface="Times"/>
              <a:buChar char="–"/>
              <a:defRPr sz="2800" b="0" i="0" u="none" strike="noStrike" cap="none">
                <a:solidFill>
                  <a:schemeClr val="dk1"/>
                </a:solidFill>
                <a:latin typeface="Times"/>
                <a:ea typeface="Times"/>
                <a:cs typeface="Times"/>
                <a:sym typeface="Times"/>
              </a:defRPr>
            </a:lvl2pPr>
            <a:lvl3pPr marL="1371600" marR="0" lvl="2" indent="-381000" algn="l" rtl="0">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3pPr>
            <a:lvl4pPr marL="1828800" marR="0" lvl="3"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4pPr>
            <a:lvl5pPr marL="2286000" marR="0" lvl="4"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5pPr>
            <a:lvl6pPr marL="2743200" marR="0" lvl="5"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8" name="Google Shape;8;p3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9" name="Google Shape;9;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10" name="Google Shape;10;p3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rtl="0">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rtl="0">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rtl="0">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rtl="0">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rtl="0">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rtl="0">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rtl="0">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rtl="0">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18" Type="http://schemas.openxmlformats.org/officeDocument/2006/relationships/image" Target="../media/image9.png"/><Relationship Id="rId3" Type="http://schemas.openxmlformats.org/officeDocument/2006/relationships/image" Target="../media/image2.jpeg"/><Relationship Id="rId21" Type="http://schemas.openxmlformats.org/officeDocument/2006/relationships/slide" Target="slide29.xml"/><Relationship Id="rId7" Type="http://schemas.openxmlformats.org/officeDocument/2006/relationships/image" Target="../media/image1.jpeg"/><Relationship Id="rId12" Type="http://schemas.openxmlformats.org/officeDocument/2006/relationships/image" Target="../media/image6.png"/><Relationship Id="rId17" Type="http://schemas.openxmlformats.org/officeDocument/2006/relationships/image" Target="../media/image8.jpeg"/><Relationship Id="rId2" Type="http://schemas.openxmlformats.org/officeDocument/2006/relationships/notesSlide" Target="../notesSlides/notesSlide1.xml"/><Relationship Id="rId16" Type="http://schemas.openxmlformats.org/officeDocument/2006/relationships/slide" Target="slide5.xml"/><Relationship Id="rId20" Type="http://schemas.openxmlformats.org/officeDocument/2006/relationships/slide" Target="slide7.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5.jpeg"/><Relationship Id="rId24" Type="http://schemas.openxmlformats.org/officeDocument/2006/relationships/image" Target="../media/image11.jpeg"/><Relationship Id="rId5" Type="http://schemas.openxmlformats.org/officeDocument/2006/relationships/slide" Target="slide31.xml"/><Relationship Id="rId15" Type="http://schemas.openxmlformats.org/officeDocument/2006/relationships/slide" Target="slide6.xml"/><Relationship Id="rId23" Type="http://schemas.openxmlformats.org/officeDocument/2006/relationships/slide" Target="slide30.xml"/><Relationship Id="rId10" Type="http://schemas.openxmlformats.org/officeDocument/2006/relationships/slide" Target="slide20.xml"/><Relationship Id="rId19" Type="http://schemas.openxmlformats.org/officeDocument/2006/relationships/slide" Target="slide2.xml"/><Relationship Id="rId4" Type="http://schemas.openxmlformats.org/officeDocument/2006/relationships/image" Target="../media/image3.jpeg"/><Relationship Id="rId9" Type="http://schemas.openxmlformats.org/officeDocument/2006/relationships/slide" Target="slide10.xml"/><Relationship Id="rId14" Type="http://schemas.openxmlformats.org/officeDocument/2006/relationships/image" Target="../media/image7.png"/><Relationship Id="rId22"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s://bit.ly/2GOVxy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bit.ly/2ELKJiz" TargetMode="External"/><Relationship Id="rId5" Type="http://schemas.openxmlformats.org/officeDocument/2006/relationships/slide" Target="slide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s://bit.ly/2AenvP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5.png"/><Relationship Id="rId4" Type="http://schemas.openxmlformats.org/officeDocument/2006/relationships/hyperlink" Target="https://www.youtube.com/embed/TSsPTSMWoJE" TargetMode="External"/></Relationships>
</file>

<file path=ppt/slides/_rels/slide1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2.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bit.ly/2SlLqD0" TargetMode="External"/><Relationship Id="rId4" Type="http://schemas.openxmlformats.org/officeDocument/2006/relationships/hyperlink" Target="https://bit.ly/2TctdYt" TargetMode="External"/></Relationships>
</file>

<file path=ppt/slides/_rels/slide1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2.jpeg"/><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bit.ly/2GCGGrm" TargetMode="External"/><Relationship Id="rId4" Type="http://schemas.openxmlformats.org/officeDocument/2006/relationships/hyperlink" Target="https://bit.ly/2AcOJ8D" TargetMode="External"/></Relationships>
</file>

<file path=ppt/slides/_rels/slide1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2.jpeg"/><Relationship Id="rId7"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bit.ly/2TaKnpk" TargetMode="External"/><Relationship Id="rId4" Type="http://schemas.openxmlformats.org/officeDocument/2006/relationships/hyperlink" Target="https://bit.ly/2CwEMnZ"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bit.ly/2LxEKPt" TargetMode="External"/><Relationship Id="rId3" Type="http://schemas.openxmlformats.org/officeDocument/2006/relationships/image" Target="../media/image42.jpeg"/><Relationship Id="rId7"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ww.youtube.com/embed/Wnq7aqHLCSM?t=9s" TargetMode="External"/><Relationship Id="rId4" Type="http://schemas.openxmlformats.org/officeDocument/2006/relationships/image" Target="../media/image12.jpeg"/><Relationship Id="rId9" Type="http://schemas.openxmlformats.org/officeDocument/2006/relationships/hyperlink" Target="https://bbc.in/2PqAg2d" TargetMode="External"/></Relationships>
</file>

<file path=ppt/slides/_rels/slide1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45.jpeg"/><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bit.ly/2GCGGrm" TargetMode="External"/><Relationship Id="rId4" Type="http://schemas.openxmlformats.org/officeDocument/2006/relationships/hyperlink" Target="https://bit.ly/2rQVA2M" TargetMode="External"/></Relationships>
</file>

<file path=ppt/slides/_rels/slide1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45.jpeg"/><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bit.ly/2jl1YLZ" TargetMode="External"/><Relationship Id="rId4" Type="http://schemas.openxmlformats.org/officeDocument/2006/relationships/hyperlink" Target="https://bit.ly/2LymBBk"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bit.ly/2Bo5Cfg" TargetMode="External"/><Relationship Id="rId3" Type="http://schemas.openxmlformats.org/officeDocument/2006/relationships/image" Target="../media/image45.jpeg"/><Relationship Id="rId7" Type="http://schemas.openxmlformats.org/officeDocument/2006/relationships/hyperlink" Target="https://bit.ly/2Cwgiu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46.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45.jpeg"/><Relationship Id="rId7" Type="http://schemas.openxmlformats.org/officeDocument/2006/relationships/hyperlink" Target="https://www.youtube.com/embed/HSbN2W04sxU?t=8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bit.ly/2T6OvXm" TargetMode="External"/><Relationship Id="rId4" Type="http://schemas.openxmlformats.org/officeDocument/2006/relationships/hyperlink" Target="https://bit.ly/2LvdKQR" TargetMode="External"/><Relationship Id="rId9" Type="http://schemas.openxmlformats.org/officeDocument/2006/relationships/slide" Target="slide5.xml"/></Relationships>
</file>

<file path=ppt/slides/_rels/slide2.xml.rels><?xml version="1.0" encoding="UTF-8" standalone="yes"?>
<Relationships xmlns="http://schemas.openxmlformats.org/package/2006/relationships"><Relationship Id="rId8" Type="http://schemas.openxmlformats.org/officeDocument/2006/relationships/hyperlink" Target="http://christykeeler.com/EducationalVirtualMuseums.html" TargetMode="External"/><Relationship Id="rId3" Type="http://schemas.openxmlformats.org/officeDocument/2006/relationships/hyperlink" Target="mailto:sophia.papagoula@gmail.com" TargetMode="External"/><Relationship Id="rId7" Type="http://schemas.openxmlformats.org/officeDocument/2006/relationships/hyperlink" Target="http://www.keelers.com/christ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hatboro-horsham.org/4067362111456/FileLib/browse.asp?A=374&amp;BMDRN=2000&amp;BCOB=0&amp;C=51541" TargetMode="External"/><Relationship Id="rId5" Type="http://schemas.openxmlformats.org/officeDocument/2006/relationships/image" Target="../media/image13.gif"/><Relationship Id="rId4" Type="http://schemas.openxmlformats.org/officeDocument/2006/relationships/image" Target="../media/image12.jpeg"/><Relationship Id="rId9"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s://bit.ly/2LB9Khx" TargetMode="External"/><Relationship Id="rId7"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12.jpeg"/><Relationship Id="rId4" Type="http://schemas.openxmlformats.org/officeDocument/2006/relationships/hyperlink" Target="https://bit.ly/2LA92R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bit.ly/2rVxrIv" TargetMode="External"/><Relationship Id="rId7" Type="http://schemas.openxmlformats.org/officeDocument/2006/relationships/slide" Target="slide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12.jpeg"/><Relationship Id="rId4" Type="http://schemas.openxmlformats.org/officeDocument/2006/relationships/hyperlink" Target="https://bit.ly/2CAkOs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bzfd.it/2CAW5UX" TargetMode="External"/><Relationship Id="rId7" Type="http://schemas.openxmlformats.org/officeDocument/2006/relationships/slide" Target="slide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12.jpeg"/><Relationship Id="rId4" Type="http://schemas.openxmlformats.org/officeDocument/2006/relationships/hyperlink" Target="https://bit.ly/2GmffNV"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bit.ly/2BIkqXd" TargetMode="External"/><Relationship Id="rId3" Type="http://schemas.openxmlformats.org/officeDocument/2006/relationships/image" Target="../media/image12.jpeg"/><Relationship Id="rId7" Type="http://schemas.openxmlformats.org/officeDocument/2006/relationships/hyperlink" Target="https://bzfd.it/2CAW5U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30.jpeg"/><Relationship Id="rId4" Type="http://schemas.openxmlformats.org/officeDocument/2006/relationships/hyperlink" Target="https://www.youtube.com/embed/CwLekGsMJiI?t=3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embed/A9QsPnTevO0?t=78s" TargetMode="External"/><Relationship Id="rId3" Type="http://schemas.openxmlformats.org/officeDocument/2006/relationships/image" Target="../media/image50.jpeg"/><Relationship Id="rId7"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bit.ly/1Kng219" TargetMode="External"/><Relationship Id="rId11" Type="http://schemas.openxmlformats.org/officeDocument/2006/relationships/slide" Target="slide7.xml"/><Relationship Id="rId5" Type="http://schemas.openxmlformats.org/officeDocument/2006/relationships/hyperlink" Target="https://bbc.in/2rYikhs" TargetMode="External"/><Relationship Id="rId10" Type="http://schemas.openxmlformats.org/officeDocument/2006/relationships/image" Target="../media/image34.jpeg"/><Relationship Id="rId4" Type="http://schemas.openxmlformats.org/officeDocument/2006/relationships/hyperlink" Target="https://bit.ly/2StpTZjhttps:/bbc.in/2rYikhs" TargetMode="External"/><Relationship Id="rId9" Type="http://schemas.openxmlformats.org/officeDocument/2006/relationships/hyperlink" Target="https://www.youtube.com/embed/nr8b6jvC5l8"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embed/awy4whEQt4A" TargetMode="External"/><Relationship Id="rId3" Type="http://schemas.openxmlformats.org/officeDocument/2006/relationships/image" Target="../media/image51.jpeg"/><Relationship Id="rId7" Type="http://schemas.openxmlformats.org/officeDocument/2006/relationships/hyperlink" Target="https://www.youtube.com/embed/1G9gtSBAJII"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bit.ly/2GJOZBt" TargetMode="External"/><Relationship Id="rId10" Type="http://schemas.openxmlformats.org/officeDocument/2006/relationships/slide" Target="slide7.xml"/><Relationship Id="rId4" Type="http://schemas.openxmlformats.org/officeDocument/2006/relationships/hyperlink" Target="https://bbc.in/2rYikhs" TargetMode="External"/><Relationship Id="rId9" Type="http://schemas.openxmlformats.org/officeDocument/2006/relationships/image" Target="../media/image52.jpeg"/></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embed/VzWVKEIbQh4" TargetMode="External"/><Relationship Id="rId3" Type="http://schemas.openxmlformats.org/officeDocument/2006/relationships/image" Target="../media/image53.jpeg"/><Relationship Id="rId7" Type="http://schemas.openxmlformats.org/officeDocument/2006/relationships/hyperlink" Target="https://www.youtube.com/embed/tC3spOO6J_Q"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bit.ly/1SVEK8m" TargetMode="External"/><Relationship Id="rId10" Type="http://schemas.openxmlformats.org/officeDocument/2006/relationships/slide" Target="slide7.xml"/><Relationship Id="rId4" Type="http://schemas.openxmlformats.org/officeDocument/2006/relationships/hyperlink" Target="https://bbc.in/2rYikhs" TargetMode="External"/><Relationship Id="rId9" Type="http://schemas.openxmlformats.org/officeDocument/2006/relationships/image" Target="../media/image54.jpeg"/></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embed/D5rWZS6SXGQ" TargetMode="External"/><Relationship Id="rId3" Type="http://schemas.openxmlformats.org/officeDocument/2006/relationships/image" Target="../media/image55.jpeg"/><Relationship Id="rId7"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bit.ly/2CCvXcq" TargetMode="External"/><Relationship Id="rId11" Type="http://schemas.openxmlformats.org/officeDocument/2006/relationships/slide" Target="slide7.xml"/><Relationship Id="rId5" Type="http://schemas.openxmlformats.org/officeDocument/2006/relationships/hyperlink" Target="https://bbc.in/2rYikhs" TargetMode="External"/><Relationship Id="rId10" Type="http://schemas.openxmlformats.org/officeDocument/2006/relationships/image" Target="../media/image35.jpeg"/><Relationship Id="rId4" Type="http://schemas.openxmlformats.org/officeDocument/2006/relationships/hyperlink" Target="https://bit.ly/2Q4xpYr" TargetMode="External"/><Relationship Id="rId9" Type="http://schemas.openxmlformats.org/officeDocument/2006/relationships/hyperlink" Target="https://www.youtube.com/embed/sMdwshMzvWg"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6.jpeg"/><Relationship Id="rId7"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bit.ly/2GFzQ4c" TargetMode="External"/><Relationship Id="rId5" Type="http://schemas.openxmlformats.org/officeDocument/2006/relationships/hyperlink" Target="https://bbc.in/2rYikhs" TargetMode="External"/><Relationship Id="rId4" Type="http://schemas.openxmlformats.org/officeDocument/2006/relationships/hyperlink" Target="https://bit.ly/2Riaf5n" TargetMode="External"/><Relationship Id="rId9" Type="http://schemas.openxmlformats.org/officeDocument/2006/relationships/slide" Target="slide7.xml"/></Relationships>
</file>

<file path=ppt/slides/_rels/slide2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7.jpeg"/><Relationship Id="rId7" Type="http://schemas.openxmlformats.org/officeDocument/2006/relationships/hyperlink" Target="https://www.youtube.com/embed/_T49hbZji4o"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bit.ly/2RnjDEQ" TargetMode="External"/><Relationship Id="rId4" Type="http://schemas.openxmlformats.org/officeDocument/2006/relationships/hyperlink" Target="https://bit.ly/2JBjgik" TargetMode="External"/><Relationship Id="rId9"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slide" Target="slide10.xml"/><Relationship Id="rId3" Type="http://schemas.openxmlformats.org/officeDocument/2006/relationships/slide" Target="slide9.xml"/><Relationship Id="rId7" Type="http://schemas.openxmlformats.org/officeDocument/2006/relationships/slide" Target="slide8.xml"/><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6.jpeg"/><Relationship Id="rId5" Type="http://schemas.openxmlformats.org/officeDocument/2006/relationships/slide" Target="slide1.xml"/><Relationship Id="rId10" Type="http://schemas.openxmlformats.org/officeDocument/2006/relationships/image" Target="../media/image15.png"/><Relationship Id="rId4" Type="http://schemas.openxmlformats.org/officeDocument/2006/relationships/image" Target="../media/image2.jpeg"/><Relationship Id="rId9" Type="http://schemas.openxmlformats.org/officeDocument/2006/relationships/slide" Target="slide11.xml"/><Relationship Id="rId14" Type="http://schemas.openxmlformats.org/officeDocument/2006/relationships/image" Target="../media/image18.jpeg"/></Relationships>
</file>

<file path=ppt/slides/_rels/slide3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8.jpeg"/><Relationship Id="rId7" Type="http://schemas.openxmlformats.org/officeDocument/2006/relationships/hyperlink" Target="https://www.youtube.com/embed/Wv1bSkZIJM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bit.ly/2RnjDEQ" TargetMode="External"/><Relationship Id="rId4" Type="http://schemas.openxmlformats.org/officeDocument/2006/relationships/hyperlink" Target="https://bit.ly/2JBjgik" TargetMode="External"/><Relationship Id="rId9" Type="http://schemas.openxmlformats.org/officeDocument/2006/relationships/slide" Target="slide1.xml"/></Relationships>
</file>

<file path=ppt/slides/_rels/slide3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0.jpeg"/><Relationship Id="rId7" Type="http://schemas.openxmlformats.org/officeDocument/2006/relationships/hyperlink" Target="https://bit.ly/2lyRKa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12.jpe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22.jpeg"/><Relationship Id="rId3" Type="http://schemas.openxmlformats.org/officeDocument/2006/relationships/slide" Target="slide9.xml"/><Relationship Id="rId7" Type="http://schemas.openxmlformats.org/officeDocument/2006/relationships/image" Target="../media/image12.jpeg"/><Relationship Id="rId12"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21.jpeg"/><Relationship Id="rId5" Type="http://schemas.openxmlformats.org/officeDocument/2006/relationships/image" Target="../media/image19.jpeg"/><Relationship Id="rId15" Type="http://schemas.openxmlformats.org/officeDocument/2006/relationships/image" Target="../media/image23.jpeg"/><Relationship Id="rId10" Type="http://schemas.openxmlformats.org/officeDocument/2006/relationships/slide" Target="slide15.xml"/><Relationship Id="rId4" Type="http://schemas.openxmlformats.org/officeDocument/2006/relationships/image" Target="../media/image2.jpeg"/><Relationship Id="rId9" Type="http://schemas.openxmlformats.org/officeDocument/2006/relationships/image" Target="../media/image20.jpeg"/><Relationship Id="rId14" Type="http://schemas.openxmlformats.org/officeDocument/2006/relationships/slide" Target="slide14.xml"/></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27.jpeg"/><Relationship Id="rId3" Type="http://schemas.openxmlformats.org/officeDocument/2006/relationships/slide" Target="slide9.xml"/><Relationship Id="rId7" Type="http://schemas.openxmlformats.org/officeDocument/2006/relationships/image" Target="../media/image12.jpeg"/><Relationship Id="rId12"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26.jpeg"/><Relationship Id="rId5" Type="http://schemas.openxmlformats.org/officeDocument/2006/relationships/image" Target="../media/image24.jpeg"/><Relationship Id="rId15" Type="http://schemas.openxmlformats.org/officeDocument/2006/relationships/image" Target="../media/image28.jpeg"/><Relationship Id="rId10" Type="http://schemas.openxmlformats.org/officeDocument/2006/relationships/slide" Target="slide19.xml"/><Relationship Id="rId4" Type="http://schemas.openxmlformats.org/officeDocument/2006/relationships/image" Target="../media/image2.jpeg"/><Relationship Id="rId9" Type="http://schemas.openxmlformats.org/officeDocument/2006/relationships/image" Target="../media/image25.jpeg"/><Relationship Id="rId14" Type="http://schemas.openxmlformats.org/officeDocument/2006/relationships/slide" Target="slide18.xml"/></Relationships>
</file>

<file path=ppt/slides/_rels/slide6.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32.jpeg"/><Relationship Id="rId3" Type="http://schemas.openxmlformats.org/officeDocument/2006/relationships/slide" Target="slide1.xml"/><Relationship Id="rId7" Type="http://schemas.openxmlformats.org/officeDocument/2006/relationships/image" Target="../media/image29.jpeg"/><Relationship Id="rId12" Type="http://schemas.openxmlformats.org/officeDocument/2006/relationships/slide" Target="slide2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image" Target="../media/image31.jpeg"/><Relationship Id="rId5" Type="http://schemas.openxmlformats.org/officeDocument/2006/relationships/image" Target="../media/image12.jpeg"/><Relationship Id="rId10" Type="http://schemas.openxmlformats.org/officeDocument/2006/relationships/slide" Target="slide21.xml"/><Relationship Id="rId4" Type="http://schemas.openxmlformats.org/officeDocument/2006/relationships/image" Target="../media/image2.jpeg"/><Relationship Id="rId9" Type="http://schemas.openxmlformats.org/officeDocument/2006/relationships/image" Target="../media/image30.jpeg"/></Relationships>
</file>

<file path=ppt/slides/_rels/slide7.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image" Target="../media/image36.jpeg"/><Relationship Id="rId18" Type="http://schemas.openxmlformats.org/officeDocument/2006/relationships/image" Target="../media/image39.png"/><Relationship Id="rId3" Type="http://schemas.openxmlformats.org/officeDocument/2006/relationships/image" Target="../media/image33.jpeg"/><Relationship Id="rId7" Type="http://schemas.openxmlformats.org/officeDocument/2006/relationships/image" Target="../media/image12.jpeg"/><Relationship Id="rId12" Type="http://schemas.openxmlformats.org/officeDocument/2006/relationships/slide" Target="slide25.xml"/><Relationship Id="rId17" Type="http://schemas.openxmlformats.org/officeDocument/2006/relationships/slide" Target="slide28.xml"/><Relationship Id="rId2" Type="http://schemas.openxmlformats.org/officeDocument/2006/relationships/notesSlide" Target="../notesSlides/notesSlide7.xml"/><Relationship Id="rId16"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image" Target="../media/image35.jpeg"/><Relationship Id="rId5" Type="http://schemas.openxmlformats.org/officeDocument/2006/relationships/image" Target="../media/image2.jpeg"/><Relationship Id="rId15" Type="http://schemas.openxmlformats.org/officeDocument/2006/relationships/image" Target="../media/image37.jpeg"/><Relationship Id="rId10" Type="http://schemas.openxmlformats.org/officeDocument/2006/relationships/slide" Target="slide27.xml"/><Relationship Id="rId4" Type="http://schemas.openxmlformats.org/officeDocument/2006/relationships/slide" Target="slide1.xml"/><Relationship Id="rId9" Type="http://schemas.openxmlformats.org/officeDocument/2006/relationships/image" Target="../media/image34.jpeg"/><Relationship Id="rId14" Type="http://schemas.openxmlformats.org/officeDocument/2006/relationships/slide" Target="slide2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s://bit.ly/2GOVxy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bit.ly/2s0V4Q5" TargetMode="External"/><Relationship Id="rId5" Type="http://schemas.openxmlformats.org/officeDocument/2006/relationships/slide" Target="slide3.xm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s://bit.ly/2V8Uop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read.bi/2AfJcOv" TargetMode="External"/><Relationship Id="rId5" Type="http://schemas.openxmlformats.org/officeDocument/2006/relationships/slide" Target="slide3.xm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76275" y="2286000"/>
            <a:ext cx="7772400" cy="1143000"/>
          </a:xfrm>
          <a:prstGeom prst="rect">
            <a:avLst/>
          </a:prstGeom>
          <a:noFill/>
          <a:ln w="9525"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a:t>Museum Entrance</a:t>
            </a:r>
            <a:endParaRPr/>
          </a:p>
        </p:txBody>
      </p:sp>
      <p:grpSp>
        <p:nvGrpSpPr>
          <p:cNvPr id="85" name="Google Shape;85;p1"/>
          <p:cNvGrpSpPr/>
          <p:nvPr/>
        </p:nvGrpSpPr>
        <p:grpSpPr>
          <a:xfrm>
            <a:off x="-242900" y="0"/>
            <a:ext cx="9386900" cy="6769400"/>
            <a:chOff x="0" y="0"/>
            <a:chExt cx="5760" cy="4320"/>
          </a:xfrm>
        </p:grpSpPr>
        <p:sp>
          <p:nvSpPr>
            <p:cNvPr id="86" name="Google Shape;86;p1" descr="Recycled paper"/>
            <p:cNvSpPr/>
            <p:nvPr/>
          </p:nvSpPr>
          <p:spPr>
            <a:xfrm>
              <a:off x="0" y="0"/>
              <a:ext cx="5760" cy="1344"/>
            </a:xfrm>
            <a:prstGeom prst="rect">
              <a:avLst/>
            </a:prstGeom>
            <a:solidFill>
              <a:srgbClr val="71BEC4"/>
            </a:solid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a:ea typeface="Times"/>
                <a:cs typeface="Times"/>
                <a:sym typeface="Times"/>
              </a:endParaRPr>
            </a:p>
          </p:txBody>
        </p:sp>
        <p:sp>
          <p:nvSpPr>
            <p:cNvPr id="87" name="Google Shape;87;p1" descr="Oak"/>
            <p:cNvSpPr/>
            <p:nvPr/>
          </p:nvSpPr>
          <p:spPr>
            <a:xfrm>
              <a:off x="0" y="1344"/>
              <a:ext cx="5760" cy="2259"/>
            </a:xfrm>
            <a:prstGeom prst="rect">
              <a:avLst/>
            </a:prstGeom>
            <a:blipFill rotWithShape="1">
              <a:blip r:embed="rId3">
                <a:alphaModFix/>
              </a:blip>
              <a:tile tx="0" ty="0" sx="100000" sy="100000" flip="none" algn="tl"/>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88" name="Google Shape;88;p1" descr="White marble"/>
            <p:cNvSpPr/>
            <p:nvPr/>
          </p:nvSpPr>
          <p:spPr>
            <a:xfrm rot="10800000">
              <a:off x="595" y="3611"/>
              <a:ext cx="4595" cy="311"/>
            </a:xfrm>
            <a:custGeom>
              <a:avLst/>
              <a:gdLst/>
              <a:ahLst/>
              <a:cxnLst/>
              <a:rect l="l" t="t" r="r" b="b"/>
              <a:pathLst>
                <a:path w="21600" h="21600" extrusionOk="0">
                  <a:moveTo>
                    <a:pt x="0" y="0"/>
                  </a:moveTo>
                  <a:lnTo>
                    <a:pt x="1048" y="21600"/>
                  </a:lnTo>
                  <a:lnTo>
                    <a:pt x="20552" y="21600"/>
                  </a:lnTo>
                  <a:lnTo>
                    <a:pt x="21600" y="0"/>
                  </a:lnTo>
                  <a:lnTo>
                    <a:pt x="0" y="0"/>
                  </a:lnTo>
                  <a:close/>
                </a:path>
              </a:pathLst>
            </a:custGeom>
            <a:blipFill rotWithShape="0">
              <a:blip r:embed="rId4">
                <a:alphaModFix/>
              </a:blip>
              <a:tile tx="193760" ty="-6391" sx="100000" sy="100000" flip="none" algn="tl"/>
            </a:blip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89" name="Google Shape;89;p1">
              <a:hlinkClick r:id="rId5" action="ppaction://hlinksldjump"/>
            </p:cNvPr>
            <p:cNvSpPr/>
            <p:nvPr/>
          </p:nvSpPr>
          <p:spPr>
            <a:xfrm>
              <a:off x="2486" y="1239"/>
              <a:ext cx="772" cy="489"/>
            </a:xfrm>
            <a:prstGeom prst="rect">
              <a:avLst/>
            </a:prstGeom>
            <a:blipFill rotWithShape="1">
              <a:blip r:embed="rId6">
                <a:alphaModFix/>
              </a:blip>
              <a:stretch>
                <a:fillRect/>
              </a:stretch>
            </a:blip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90" name="Google Shape;90;p1" descr="Stationery"/>
            <p:cNvSpPr/>
            <p:nvPr/>
          </p:nvSpPr>
          <p:spPr>
            <a:xfrm>
              <a:off x="623" y="186"/>
              <a:ext cx="1871" cy="3696"/>
            </a:xfrm>
            <a:custGeom>
              <a:avLst/>
              <a:gdLst/>
              <a:ahLst/>
              <a:cxnLst/>
              <a:rect l="l" t="t" r="r" b="b"/>
              <a:pathLst>
                <a:path w="1871" h="3696" extrusionOk="0">
                  <a:moveTo>
                    <a:pt x="0" y="0"/>
                  </a:moveTo>
                  <a:lnTo>
                    <a:pt x="1869" y="1056"/>
                  </a:lnTo>
                  <a:lnTo>
                    <a:pt x="1871" y="1679"/>
                  </a:lnTo>
                  <a:lnTo>
                    <a:pt x="0" y="3696"/>
                  </a:lnTo>
                  <a:lnTo>
                    <a:pt x="0" y="0"/>
                  </a:lnTo>
                  <a:close/>
                </a:path>
              </a:pathLst>
            </a:custGeom>
            <a:solidFill>
              <a:schemeClr val="accent1"/>
            </a:solidFill>
            <a:ln w="9525" cap="flat" cmpd="sng">
              <a:solidFill>
                <a:srgbClr val="643E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91" name="Google Shape;91;p1" descr="Stationery"/>
            <p:cNvSpPr/>
            <p:nvPr/>
          </p:nvSpPr>
          <p:spPr>
            <a:xfrm>
              <a:off x="3263" y="178"/>
              <a:ext cx="1915" cy="3710"/>
            </a:xfrm>
            <a:custGeom>
              <a:avLst/>
              <a:gdLst/>
              <a:ahLst/>
              <a:cxnLst/>
              <a:rect l="l" t="t" r="r" b="b"/>
              <a:pathLst>
                <a:path w="1873" h="3696" extrusionOk="0">
                  <a:moveTo>
                    <a:pt x="1873" y="0"/>
                  </a:moveTo>
                  <a:lnTo>
                    <a:pt x="0" y="1056"/>
                  </a:lnTo>
                  <a:lnTo>
                    <a:pt x="0" y="1677"/>
                  </a:lnTo>
                  <a:lnTo>
                    <a:pt x="1873" y="3696"/>
                  </a:lnTo>
                  <a:lnTo>
                    <a:pt x="1873" y="0"/>
                  </a:lnTo>
                  <a:close/>
                </a:path>
              </a:pathLst>
            </a:custGeom>
            <a:solidFill>
              <a:schemeClr val="accent1"/>
            </a:solidFill>
            <a:ln w="9525" cap="flat" cmpd="sng">
              <a:solidFill>
                <a:srgbClr val="643E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92" name="Google Shape;92;p1" descr="Parchment"/>
            <p:cNvSpPr/>
            <p:nvPr/>
          </p:nvSpPr>
          <p:spPr>
            <a:xfrm>
              <a:off x="1203" y="881"/>
              <a:ext cx="490" cy="2246"/>
            </a:xfrm>
            <a:custGeom>
              <a:avLst/>
              <a:gdLst/>
              <a:ahLst/>
              <a:cxnLst/>
              <a:rect l="l" t="t" r="r" b="b"/>
              <a:pathLst>
                <a:path w="490" h="2819" extrusionOk="0">
                  <a:moveTo>
                    <a:pt x="0" y="2819"/>
                  </a:moveTo>
                  <a:lnTo>
                    <a:pt x="1" y="0"/>
                  </a:lnTo>
                  <a:lnTo>
                    <a:pt x="490" y="150"/>
                  </a:lnTo>
                  <a:lnTo>
                    <a:pt x="486" y="2295"/>
                  </a:lnTo>
                  <a:lnTo>
                    <a:pt x="0" y="2819"/>
                  </a:lnTo>
                  <a:close/>
                </a:path>
              </a:pathLst>
            </a:custGeom>
            <a:solidFill>
              <a:schemeClr val="accent1"/>
            </a:solidFill>
            <a:ln w="9525" cap="flat" cmpd="sng">
              <a:solidFill>
                <a:srgbClr val="643E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93" name="Google Shape;93;p1" descr="Stationery"/>
            <p:cNvSpPr/>
            <p:nvPr/>
          </p:nvSpPr>
          <p:spPr>
            <a:xfrm>
              <a:off x="5171" y="192"/>
              <a:ext cx="589" cy="3696"/>
            </a:xfrm>
            <a:prstGeom prst="rect">
              <a:avLst/>
            </a:prstGeom>
            <a:blipFill rotWithShape="1">
              <a:blip r:embed="rId7">
                <a:alphaModFix/>
              </a:blip>
              <a:tile tx="0" ty="0" sx="100000" sy="100000" flip="none" algn="tl"/>
            </a:blip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94" name="Google Shape;94;p1" descr="Stationery">
              <a:hlinkClick r:id="rId8" action="ppaction://hlinksldjump"/>
            </p:cNvPr>
            <p:cNvSpPr/>
            <p:nvPr/>
          </p:nvSpPr>
          <p:spPr>
            <a:xfrm>
              <a:off x="1202" y="1031"/>
              <a:ext cx="491" cy="1702"/>
            </a:xfrm>
            <a:prstGeom prst="rect">
              <a:avLst/>
            </a:prstGeom>
            <a:blipFill rotWithShape="1">
              <a:blip r:embed="rId7">
                <a:alphaModFix/>
              </a:blip>
              <a:tile tx="0" ty="0" sx="100000" sy="100000" flip="none" algn="tl"/>
            </a:blip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95" name="Google Shape;95;p1" descr="Oak"/>
            <p:cNvSpPr/>
            <p:nvPr/>
          </p:nvSpPr>
          <p:spPr>
            <a:xfrm>
              <a:off x="1204" y="2731"/>
              <a:ext cx="489" cy="541"/>
            </a:xfrm>
            <a:custGeom>
              <a:avLst/>
              <a:gdLst/>
              <a:ahLst/>
              <a:cxnLst/>
              <a:rect l="l" t="t" r="r" b="b"/>
              <a:pathLst>
                <a:path w="489" h="541" extrusionOk="0">
                  <a:moveTo>
                    <a:pt x="0" y="541"/>
                  </a:moveTo>
                  <a:lnTo>
                    <a:pt x="0" y="0"/>
                  </a:lnTo>
                  <a:lnTo>
                    <a:pt x="489" y="0"/>
                  </a:lnTo>
                  <a:lnTo>
                    <a:pt x="0" y="541"/>
                  </a:lnTo>
                  <a:close/>
                </a:path>
              </a:pathLst>
            </a:custGeom>
            <a:blipFill rotWithShape="1">
              <a:blip r:embed="rId3">
                <a:alphaModFix/>
              </a:blip>
              <a:tile tx="0" ty="0" sx="100000" sy="100000" flip="none" algn="tl"/>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96" name="Google Shape;96;p1" descr="Parchment"/>
            <p:cNvSpPr/>
            <p:nvPr/>
          </p:nvSpPr>
          <p:spPr>
            <a:xfrm>
              <a:off x="1824" y="1104"/>
              <a:ext cx="332" cy="1488"/>
            </a:xfrm>
            <a:custGeom>
              <a:avLst/>
              <a:gdLst/>
              <a:ahLst/>
              <a:cxnLst/>
              <a:rect l="l" t="t" r="r" b="b"/>
              <a:pathLst>
                <a:path w="332" h="1488" extrusionOk="0">
                  <a:moveTo>
                    <a:pt x="0" y="1488"/>
                  </a:moveTo>
                  <a:lnTo>
                    <a:pt x="0" y="0"/>
                  </a:lnTo>
                  <a:lnTo>
                    <a:pt x="332" y="108"/>
                  </a:lnTo>
                  <a:lnTo>
                    <a:pt x="332" y="1131"/>
                  </a:lnTo>
                  <a:lnTo>
                    <a:pt x="0" y="1488"/>
                  </a:lnTo>
                  <a:close/>
                </a:path>
              </a:pathLst>
            </a:custGeom>
            <a:solidFill>
              <a:schemeClr val="accent1"/>
            </a:solidFill>
            <a:ln w="9525" cap="flat" cmpd="sng">
              <a:solidFill>
                <a:srgbClr val="643E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97" name="Google Shape;97;p1" descr="Stationery">
              <a:hlinkClick r:id="rId9" action="ppaction://hlinksldjump"/>
            </p:cNvPr>
            <p:cNvSpPr/>
            <p:nvPr/>
          </p:nvSpPr>
          <p:spPr>
            <a:xfrm>
              <a:off x="1829" y="1217"/>
              <a:ext cx="325" cy="1017"/>
            </a:xfrm>
            <a:custGeom>
              <a:avLst/>
              <a:gdLst/>
              <a:ahLst/>
              <a:cxnLst/>
              <a:rect l="l" t="t" r="r" b="b"/>
              <a:pathLst>
                <a:path w="331" h="1017" extrusionOk="0">
                  <a:moveTo>
                    <a:pt x="331" y="0"/>
                  </a:moveTo>
                  <a:lnTo>
                    <a:pt x="0" y="0"/>
                  </a:lnTo>
                  <a:lnTo>
                    <a:pt x="1" y="1017"/>
                  </a:lnTo>
                  <a:lnTo>
                    <a:pt x="331" y="1017"/>
                  </a:lnTo>
                  <a:lnTo>
                    <a:pt x="331" y="0"/>
                  </a:lnTo>
                  <a:close/>
                </a:path>
              </a:pathLst>
            </a:custGeom>
            <a:blipFill rotWithShape="1">
              <a:blip r:embed="rId7">
                <a:alphaModFix/>
              </a:blip>
              <a:tile tx="0" ty="0" sx="100000" sy="100000" flip="none" algn="tl"/>
            </a:blipFill>
            <a:ln w="9525" cap="flat" cmpd="sng">
              <a:solidFill>
                <a:srgbClr val="643E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98" name="Google Shape;98;p1" descr="Oak"/>
            <p:cNvSpPr/>
            <p:nvPr/>
          </p:nvSpPr>
          <p:spPr>
            <a:xfrm>
              <a:off x="1827" y="2234"/>
              <a:ext cx="342" cy="361"/>
            </a:xfrm>
            <a:custGeom>
              <a:avLst/>
              <a:gdLst/>
              <a:ahLst/>
              <a:cxnLst/>
              <a:rect l="l" t="t" r="r" b="b"/>
              <a:pathLst>
                <a:path w="342" h="361" extrusionOk="0">
                  <a:moveTo>
                    <a:pt x="0" y="361"/>
                  </a:moveTo>
                  <a:lnTo>
                    <a:pt x="0" y="0"/>
                  </a:lnTo>
                  <a:lnTo>
                    <a:pt x="342" y="0"/>
                  </a:lnTo>
                  <a:lnTo>
                    <a:pt x="0" y="361"/>
                  </a:lnTo>
                  <a:close/>
                </a:path>
              </a:pathLst>
            </a:custGeom>
            <a:blipFill rotWithShape="1">
              <a:blip r:embed="rId3">
                <a:alphaModFix/>
              </a:blip>
              <a:tile tx="0" ty="0" sx="100000" sy="100000" flip="none" algn="tl"/>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99" name="Google Shape;99;p1" descr="Parchment"/>
            <p:cNvSpPr/>
            <p:nvPr/>
          </p:nvSpPr>
          <p:spPr>
            <a:xfrm flipH="1">
              <a:off x="4161" y="975"/>
              <a:ext cx="490" cy="2208"/>
            </a:xfrm>
            <a:custGeom>
              <a:avLst/>
              <a:gdLst/>
              <a:ahLst/>
              <a:cxnLst/>
              <a:rect l="l" t="t" r="r" b="b"/>
              <a:pathLst>
                <a:path w="490" h="2819" extrusionOk="0">
                  <a:moveTo>
                    <a:pt x="0" y="2819"/>
                  </a:moveTo>
                  <a:lnTo>
                    <a:pt x="1" y="0"/>
                  </a:lnTo>
                  <a:lnTo>
                    <a:pt x="490" y="150"/>
                  </a:lnTo>
                  <a:lnTo>
                    <a:pt x="486" y="2295"/>
                  </a:lnTo>
                  <a:lnTo>
                    <a:pt x="0" y="2819"/>
                  </a:lnTo>
                  <a:close/>
                </a:path>
              </a:pathLst>
            </a:custGeom>
            <a:solidFill>
              <a:schemeClr val="accent1"/>
            </a:solidFill>
            <a:ln w="9525" cap="flat" cmpd="sng">
              <a:solidFill>
                <a:srgbClr val="643E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00" name="Google Shape;100;p1" descr="Stationery">
              <a:hlinkClick r:id="rId10" action="ppaction://hlinksldjump"/>
            </p:cNvPr>
            <p:cNvSpPr/>
            <p:nvPr/>
          </p:nvSpPr>
          <p:spPr>
            <a:xfrm>
              <a:off x="4160" y="1097"/>
              <a:ext cx="490" cy="1719"/>
            </a:xfrm>
            <a:prstGeom prst="rect">
              <a:avLst/>
            </a:prstGeom>
            <a:blipFill rotWithShape="1">
              <a:blip r:embed="rId7">
                <a:alphaModFix/>
              </a:blip>
              <a:tile tx="0" ty="0" sx="100000" sy="100000" flip="none" algn="tl"/>
            </a:blip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01" name="Google Shape;101;p1" descr="Oak"/>
            <p:cNvSpPr/>
            <p:nvPr/>
          </p:nvSpPr>
          <p:spPr>
            <a:xfrm>
              <a:off x="4145" y="2807"/>
              <a:ext cx="507" cy="551"/>
            </a:xfrm>
            <a:custGeom>
              <a:avLst/>
              <a:gdLst/>
              <a:ahLst/>
              <a:cxnLst/>
              <a:rect l="l" t="t" r="r" b="b"/>
              <a:pathLst>
                <a:path w="507" h="551" extrusionOk="0">
                  <a:moveTo>
                    <a:pt x="506" y="551"/>
                  </a:moveTo>
                  <a:lnTo>
                    <a:pt x="507" y="0"/>
                  </a:lnTo>
                  <a:lnTo>
                    <a:pt x="0" y="0"/>
                  </a:lnTo>
                  <a:lnTo>
                    <a:pt x="506" y="551"/>
                  </a:lnTo>
                  <a:close/>
                </a:path>
              </a:pathLst>
            </a:custGeom>
            <a:blipFill rotWithShape="1">
              <a:blip r:embed="rId3">
                <a:alphaModFix/>
              </a:blip>
              <a:tile tx="0" ty="0" sx="100000" sy="100000" flip="none" algn="tl"/>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02" name="Google Shape;102;p1" descr="Parchment"/>
            <p:cNvSpPr/>
            <p:nvPr/>
          </p:nvSpPr>
          <p:spPr>
            <a:xfrm flipH="1">
              <a:off x="3585" y="1119"/>
              <a:ext cx="340" cy="1159"/>
            </a:xfrm>
            <a:custGeom>
              <a:avLst/>
              <a:gdLst/>
              <a:ahLst/>
              <a:cxnLst/>
              <a:rect l="l" t="t" r="r" b="b"/>
              <a:pathLst>
                <a:path w="332" h="1488" extrusionOk="0">
                  <a:moveTo>
                    <a:pt x="0" y="1488"/>
                  </a:moveTo>
                  <a:lnTo>
                    <a:pt x="0" y="0"/>
                  </a:lnTo>
                  <a:lnTo>
                    <a:pt x="332" y="108"/>
                  </a:lnTo>
                  <a:lnTo>
                    <a:pt x="332" y="1131"/>
                  </a:lnTo>
                  <a:lnTo>
                    <a:pt x="0" y="1488"/>
                  </a:lnTo>
                  <a:close/>
                </a:path>
              </a:pathLst>
            </a:custGeom>
            <a:solidFill>
              <a:schemeClr val="accent1"/>
            </a:solidFill>
            <a:ln w="9525" cap="flat" cmpd="sng">
              <a:solidFill>
                <a:srgbClr val="643E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03" name="Google Shape;103;p1" descr="Stationery">
              <a:hlinkClick r:id="rId9" action="ppaction://hlinksldjump"/>
            </p:cNvPr>
            <p:cNvSpPr/>
            <p:nvPr/>
          </p:nvSpPr>
          <p:spPr>
            <a:xfrm flipH="1">
              <a:off x="3699" y="1232"/>
              <a:ext cx="222" cy="1017"/>
            </a:xfrm>
            <a:custGeom>
              <a:avLst/>
              <a:gdLst/>
              <a:ahLst/>
              <a:cxnLst/>
              <a:rect l="l" t="t" r="r" b="b"/>
              <a:pathLst>
                <a:path w="331" h="1017" extrusionOk="0">
                  <a:moveTo>
                    <a:pt x="331" y="0"/>
                  </a:moveTo>
                  <a:lnTo>
                    <a:pt x="0" y="0"/>
                  </a:lnTo>
                  <a:lnTo>
                    <a:pt x="1" y="1017"/>
                  </a:lnTo>
                  <a:lnTo>
                    <a:pt x="331" y="1017"/>
                  </a:lnTo>
                  <a:lnTo>
                    <a:pt x="331" y="0"/>
                  </a:lnTo>
                  <a:close/>
                </a:path>
              </a:pathLst>
            </a:custGeom>
            <a:solidFill>
              <a:schemeClr val="accent1"/>
            </a:solidFill>
            <a:ln w="9525" cap="flat" cmpd="sng">
              <a:solidFill>
                <a:srgbClr val="643E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04" name="Google Shape;104;p1" descr="Oak"/>
            <p:cNvSpPr/>
            <p:nvPr/>
          </p:nvSpPr>
          <p:spPr>
            <a:xfrm flipH="1">
              <a:off x="3595" y="2243"/>
              <a:ext cx="334" cy="315"/>
            </a:xfrm>
            <a:custGeom>
              <a:avLst/>
              <a:gdLst/>
              <a:ahLst/>
              <a:cxnLst/>
              <a:rect l="l" t="t" r="r" b="b"/>
              <a:pathLst>
                <a:path w="342" h="361" extrusionOk="0">
                  <a:moveTo>
                    <a:pt x="0" y="361"/>
                  </a:moveTo>
                  <a:lnTo>
                    <a:pt x="0" y="0"/>
                  </a:lnTo>
                  <a:lnTo>
                    <a:pt x="342" y="0"/>
                  </a:lnTo>
                  <a:lnTo>
                    <a:pt x="0" y="361"/>
                  </a:lnTo>
                  <a:close/>
                </a:path>
              </a:pathLst>
            </a:custGeom>
            <a:blipFill rotWithShape="1">
              <a:blip r:embed="rId3">
                <a:alphaModFix/>
              </a:blip>
              <a:tile tx="0" ty="0" sx="100000" sy="100000" flip="none" algn="tl"/>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05" name="Google Shape;105;p1"/>
            <p:cNvSpPr/>
            <p:nvPr/>
          </p:nvSpPr>
          <p:spPr>
            <a:xfrm flipH="1">
              <a:off x="2017" y="0"/>
              <a:ext cx="27" cy="155"/>
            </a:xfrm>
            <a:prstGeom prst="rect">
              <a:avLst/>
            </a:prstGeom>
            <a:solidFill>
              <a:srgbClr val="643E33"/>
            </a:solid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06" name="Google Shape;106;p1"/>
            <p:cNvSpPr/>
            <p:nvPr/>
          </p:nvSpPr>
          <p:spPr>
            <a:xfrm flipH="1">
              <a:off x="3795" y="0"/>
              <a:ext cx="27" cy="155"/>
            </a:xfrm>
            <a:prstGeom prst="rect">
              <a:avLst/>
            </a:prstGeom>
            <a:solidFill>
              <a:srgbClr val="643E33"/>
            </a:solid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07" name="Google Shape;107;p1" descr="Stationery"/>
            <p:cNvSpPr/>
            <p:nvPr/>
          </p:nvSpPr>
          <p:spPr>
            <a:xfrm>
              <a:off x="0" y="192"/>
              <a:ext cx="624" cy="3682"/>
            </a:xfrm>
            <a:prstGeom prst="rect">
              <a:avLst/>
            </a:prstGeom>
            <a:blipFill rotWithShape="1">
              <a:blip r:embed="rId7">
                <a:alphaModFix/>
              </a:blip>
              <a:tile tx="0" ty="0" sx="100000" sy="100000" flip="none" algn="tl"/>
            </a:blip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08" name="Google Shape;108;p1" descr="Walnut"/>
            <p:cNvSpPr/>
            <p:nvPr/>
          </p:nvSpPr>
          <p:spPr>
            <a:xfrm rot="929241">
              <a:off x="651" y="2876"/>
              <a:ext cx="453" cy="63"/>
            </a:xfrm>
            <a:prstGeom prst="rect">
              <a:avLst/>
            </a:prstGeom>
            <a:blipFill rotWithShape="0">
              <a:blip r:embed="rId11">
                <a:alphaModFix/>
              </a:blip>
              <a:tile tx="585" ty="224" sx="100000" sy="100000" flip="none" algn="tl"/>
            </a:blip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09" name="Google Shape;109;p1" descr="Walnut"/>
            <p:cNvSpPr/>
            <p:nvPr/>
          </p:nvSpPr>
          <p:spPr>
            <a:xfrm rot="-609473">
              <a:off x="4676" y="2877"/>
              <a:ext cx="453" cy="63"/>
            </a:xfrm>
            <a:prstGeom prst="rect">
              <a:avLst/>
            </a:prstGeom>
            <a:blipFill rotWithShape="0">
              <a:blip r:embed="rId11">
                <a:alphaModFix/>
              </a:blip>
              <a:tile tx="-820" ty="-1347" sx="100000" sy="100000" flip="none" algn="tl"/>
            </a:blip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10" name="Google Shape;110;p1" descr="Stationery"/>
            <p:cNvSpPr/>
            <p:nvPr/>
          </p:nvSpPr>
          <p:spPr>
            <a:xfrm>
              <a:off x="2492" y="1240"/>
              <a:ext cx="772" cy="91"/>
            </a:xfrm>
            <a:custGeom>
              <a:avLst/>
              <a:gdLst/>
              <a:ahLst/>
              <a:cxnLst/>
              <a:rect l="l" t="t" r="r" b="b"/>
              <a:pathLst>
                <a:path w="21600" h="21600" extrusionOk="0">
                  <a:moveTo>
                    <a:pt x="0" y="0"/>
                  </a:moveTo>
                  <a:lnTo>
                    <a:pt x="1259" y="21600"/>
                  </a:lnTo>
                  <a:lnTo>
                    <a:pt x="20341" y="21600"/>
                  </a:lnTo>
                  <a:lnTo>
                    <a:pt x="21600" y="0"/>
                  </a:lnTo>
                  <a:lnTo>
                    <a:pt x="0" y="0"/>
                  </a:lnTo>
                  <a:close/>
                </a:path>
              </a:pathLst>
            </a:custGeom>
            <a:blipFill rotWithShape="1">
              <a:blip r:embed="rId7">
                <a:alphaModFix/>
              </a:blip>
              <a:tile tx="0" ty="0" sx="100000" sy="100000" flip="none" algn="tl"/>
            </a:blip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11" name="Google Shape;111;p1" descr="Stationery"/>
            <p:cNvSpPr/>
            <p:nvPr/>
          </p:nvSpPr>
          <p:spPr>
            <a:xfrm rot="-5400000" flipH="1">
              <a:off x="2277" y="1463"/>
              <a:ext cx="617" cy="185"/>
            </a:xfrm>
            <a:custGeom>
              <a:avLst/>
              <a:gdLst/>
              <a:ahLst/>
              <a:cxnLst/>
              <a:rect l="l" t="t" r="r" b="b"/>
              <a:pathLst>
                <a:path w="21600" h="21600" extrusionOk="0">
                  <a:moveTo>
                    <a:pt x="0" y="0"/>
                  </a:moveTo>
                  <a:lnTo>
                    <a:pt x="3153" y="21600"/>
                  </a:lnTo>
                  <a:lnTo>
                    <a:pt x="18447" y="21600"/>
                  </a:lnTo>
                  <a:lnTo>
                    <a:pt x="21600" y="0"/>
                  </a:lnTo>
                  <a:lnTo>
                    <a:pt x="0" y="0"/>
                  </a:lnTo>
                  <a:close/>
                </a:path>
              </a:pathLst>
            </a:custGeom>
            <a:blipFill rotWithShape="0">
              <a:blip r:embed="rId7">
                <a:alphaModFix/>
              </a:blip>
              <a:tile tx="0" ty="0" sx="100000" sy="100000" flip="none" algn="tl"/>
            </a:blip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12" name="Google Shape;112;p1" descr="Stationery"/>
            <p:cNvSpPr/>
            <p:nvPr/>
          </p:nvSpPr>
          <p:spPr>
            <a:xfrm rot="5400000">
              <a:off x="2880" y="1480"/>
              <a:ext cx="616" cy="146"/>
            </a:xfrm>
            <a:custGeom>
              <a:avLst/>
              <a:gdLst/>
              <a:ahLst/>
              <a:cxnLst/>
              <a:rect l="l" t="t" r="r" b="b"/>
              <a:pathLst>
                <a:path w="21600" h="21600" extrusionOk="0">
                  <a:moveTo>
                    <a:pt x="0" y="0"/>
                  </a:moveTo>
                  <a:lnTo>
                    <a:pt x="3050" y="21600"/>
                  </a:lnTo>
                  <a:lnTo>
                    <a:pt x="18550" y="21600"/>
                  </a:lnTo>
                  <a:lnTo>
                    <a:pt x="21600" y="0"/>
                  </a:lnTo>
                  <a:lnTo>
                    <a:pt x="0" y="0"/>
                  </a:lnTo>
                  <a:close/>
                </a:path>
              </a:pathLst>
            </a:custGeom>
            <a:blipFill rotWithShape="0">
              <a:blip r:embed="rId7">
                <a:alphaModFix/>
              </a:blip>
              <a:tile tx="6157" ty="0" sx="100000" sy="100000" flip="none" algn="tl"/>
            </a:blip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13" name="Google Shape;113;p1" descr="Oak"/>
            <p:cNvSpPr/>
            <p:nvPr/>
          </p:nvSpPr>
          <p:spPr>
            <a:xfrm>
              <a:off x="2675" y="1582"/>
              <a:ext cx="437" cy="62"/>
            </a:xfrm>
            <a:prstGeom prst="rect">
              <a:avLst/>
            </a:prstGeom>
            <a:blipFill rotWithShape="1">
              <a:blip r:embed="rId3">
                <a:alphaModFix/>
              </a:blip>
              <a:tile tx="0" ty="0" sx="100000" sy="100000" flip="none" algn="tl"/>
            </a:blip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14" name="Google Shape;114;p1" descr="White marble"/>
            <p:cNvSpPr/>
            <p:nvPr/>
          </p:nvSpPr>
          <p:spPr>
            <a:xfrm>
              <a:off x="2675" y="1626"/>
              <a:ext cx="443" cy="75"/>
            </a:xfrm>
            <a:prstGeom prst="rect">
              <a:avLst/>
            </a:prstGeom>
            <a:blipFill rotWithShape="1">
              <a:blip r:embed="rId4">
                <a:alphaModFix/>
              </a:blip>
              <a:tile tx="0" ty="0" sx="100000" sy="100000" flip="none" algn="tl"/>
            </a:blip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pic>
          <p:nvPicPr>
            <p:cNvPr id="115" name="Google Shape;115;p1" descr="rug"/>
            <p:cNvPicPr preferRelativeResize="0"/>
            <p:nvPr/>
          </p:nvPicPr>
          <p:blipFill rotWithShape="1">
            <a:blip r:embed="rId12">
              <a:alphaModFix/>
            </a:blip>
            <a:srcRect/>
            <a:stretch/>
          </p:blipFill>
          <p:spPr>
            <a:xfrm>
              <a:off x="2394" y="2312"/>
              <a:ext cx="972" cy="805"/>
            </a:xfrm>
            <a:prstGeom prst="rect">
              <a:avLst/>
            </a:prstGeom>
            <a:noFill/>
            <a:ln>
              <a:noFill/>
            </a:ln>
          </p:spPr>
        </p:pic>
        <p:sp>
          <p:nvSpPr>
            <p:cNvPr id="116" name="Google Shape;116;p1"/>
            <p:cNvSpPr/>
            <p:nvPr/>
          </p:nvSpPr>
          <p:spPr>
            <a:xfrm>
              <a:off x="5171" y="188"/>
              <a:ext cx="589" cy="36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17" name="Google Shape;117;p1"/>
            <p:cNvSpPr/>
            <p:nvPr/>
          </p:nvSpPr>
          <p:spPr>
            <a:xfrm>
              <a:off x="0" y="188"/>
              <a:ext cx="624" cy="3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18" name="Google Shape;118;p1"/>
            <p:cNvSpPr/>
            <p:nvPr/>
          </p:nvSpPr>
          <p:spPr>
            <a:xfrm>
              <a:off x="2495" y="1236"/>
              <a:ext cx="772" cy="91"/>
            </a:xfrm>
            <a:custGeom>
              <a:avLst/>
              <a:gdLst/>
              <a:ahLst/>
              <a:cxnLst/>
              <a:rect l="l" t="t" r="r" b="b"/>
              <a:pathLst>
                <a:path w="21600" h="21600" extrusionOk="0">
                  <a:moveTo>
                    <a:pt x="0" y="0"/>
                  </a:moveTo>
                  <a:lnTo>
                    <a:pt x="1259" y="21600"/>
                  </a:lnTo>
                  <a:lnTo>
                    <a:pt x="20341" y="21600"/>
                  </a:lnTo>
                  <a:lnTo>
                    <a:pt x="2160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19" name="Google Shape;119;p1"/>
            <p:cNvSpPr/>
            <p:nvPr/>
          </p:nvSpPr>
          <p:spPr>
            <a:xfrm rot="-5400000" flipH="1">
              <a:off x="2277" y="1477"/>
              <a:ext cx="610" cy="185"/>
            </a:xfrm>
            <a:custGeom>
              <a:avLst/>
              <a:gdLst/>
              <a:ahLst/>
              <a:cxnLst/>
              <a:rect l="l" t="t" r="r" b="b"/>
              <a:pathLst>
                <a:path w="21600" h="21600" extrusionOk="0">
                  <a:moveTo>
                    <a:pt x="0" y="0"/>
                  </a:moveTo>
                  <a:lnTo>
                    <a:pt x="3153" y="21600"/>
                  </a:lnTo>
                  <a:lnTo>
                    <a:pt x="18447" y="21600"/>
                  </a:lnTo>
                  <a:lnTo>
                    <a:pt x="2160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20" name="Google Shape;120;p1"/>
            <p:cNvSpPr/>
            <p:nvPr/>
          </p:nvSpPr>
          <p:spPr>
            <a:xfrm rot="5400000">
              <a:off x="2883" y="1476"/>
              <a:ext cx="616" cy="146"/>
            </a:xfrm>
            <a:custGeom>
              <a:avLst/>
              <a:gdLst/>
              <a:ahLst/>
              <a:cxnLst/>
              <a:rect l="l" t="t" r="r" b="b"/>
              <a:pathLst>
                <a:path w="21600" h="21600" extrusionOk="0">
                  <a:moveTo>
                    <a:pt x="0" y="0"/>
                  </a:moveTo>
                  <a:lnTo>
                    <a:pt x="3050" y="21600"/>
                  </a:lnTo>
                  <a:lnTo>
                    <a:pt x="18550" y="21600"/>
                  </a:lnTo>
                  <a:lnTo>
                    <a:pt x="2160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21" name="Google Shape;121;p1">
              <a:hlinkClick r:id="rId8" action="ppaction://hlinksldjump"/>
            </p:cNvPr>
            <p:cNvSpPr/>
            <p:nvPr/>
          </p:nvSpPr>
          <p:spPr>
            <a:xfrm>
              <a:off x="1203" y="1034"/>
              <a:ext cx="492" cy="1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22" name="Google Shape;122;p1">
              <a:hlinkClick r:id="rId9" action="ppaction://hlinksldjump"/>
            </p:cNvPr>
            <p:cNvSpPr/>
            <p:nvPr/>
          </p:nvSpPr>
          <p:spPr>
            <a:xfrm>
              <a:off x="1830" y="1220"/>
              <a:ext cx="325" cy="1017"/>
            </a:xfrm>
            <a:custGeom>
              <a:avLst/>
              <a:gdLst/>
              <a:ahLst/>
              <a:cxnLst/>
              <a:rect l="l" t="t" r="r" b="b"/>
              <a:pathLst>
                <a:path w="331" h="1017" extrusionOk="0">
                  <a:moveTo>
                    <a:pt x="331" y="0"/>
                  </a:moveTo>
                  <a:lnTo>
                    <a:pt x="0" y="0"/>
                  </a:lnTo>
                  <a:lnTo>
                    <a:pt x="1" y="1017"/>
                  </a:lnTo>
                  <a:lnTo>
                    <a:pt x="331" y="1017"/>
                  </a:lnTo>
                  <a:lnTo>
                    <a:pt x="33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23" name="Google Shape;123;p1">
              <a:hlinkClick r:id="rId10" action="ppaction://hlinksldjump"/>
            </p:cNvPr>
            <p:cNvSpPr/>
            <p:nvPr/>
          </p:nvSpPr>
          <p:spPr>
            <a:xfrm>
              <a:off x="4162" y="1100"/>
              <a:ext cx="489" cy="1719"/>
            </a:xfrm>
            <a:prstGeom prst="rect">
              <a:avLst/>
            </a:prstGeom>
            <a:solidFill>
              <a:srgbClr val="CB986E">
                <a:alpha val="3372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24" name="Google Shape;124;p1">
              <a:hlinkClick r:id="rId9" action="ppaction://hlinksldjump"/>
            </p:cNvPr>
            <p:cNvSpPr/>
            <p:nvPr/>
          </p:nvSpPr>
          <p:spPr>
            <a:xfrm flipH="1">
              <a:off x="3580" y="1235"/>
              <a:ext cx="277" cy="1017"/>
            </a:xfrm>
            <a:custGeom>
              <a:avLst/>
              <a:gdLst/>
              <a:ahLst/>
              <a:cxnLst/>
              <a:rect l="l" t="t" r="r" b="b"/>
              <a:pathLst>
                <a:path w="331" h="1017" extrusionOk="0">
                  <a:moveTo>
                    <a:pt x="331" y="0"/>
                  </a:moveTo>
                  <a:lnTo>
                    <a:pt x="0" y="0"/>
                  </a:lnTo>
                  <a:lnTo>
                    <a:pt x="1" y="1017"/>
                  </a:lnTo>
                  <a:lnTo>
                    <a:pt x="331" y="1017"/>
                  </a:lnTo>
                  <a:lnTo>
                    <a:pt x="331" y="0"/>
                  </a:lnTo>
                  <a:close/>
                </a:path>
              </a:pathLst>
            </a:custGeom>
            <a:solidFill>
              <a:schemeClr val="accent1">
                <a:alpha val="3372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25" name="Google Shape;125;p1" descr="White marble"/>
            <p:cNvSpPr/>
            <p:nvPr/>
          </p:nvSpPr>
          <p:spPr>
            <a:xfrm>
              <a:off x="2624" y="1701"/>
              <a:ext cx="530" cy="85"/>
            </a:xfrm>
            <a:prstGeom prst="rect">
              <a:avLst/>
            </a:prstGeom>
            <a:blipFill rotWithShape="1">
              <a:blip r:embed="rId4">
                <a:alphaModFix/>
              </a:blip>
              <a:tile tx="0" ty="0" sx="100000" sy="100000" flip="none" algn="tl"/>
            </a:blip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Times"/>
                <a:ea typeface="Times"/>
                <a:cs typeface="Times"/>
                <a:sym typeface="Times"/>
              </a:endParaRPr>
            </a:p>
          </p:txBody>
        </p:sp>
        <p:sp>
          <p:nvSpPr>
            <p:cNvPr id="126" name="Google Shape;126;p1" descr="White marble"/>
            <p:cNvSpPr/>
            <p:nvPr/>
          </p:nvSpPr>
          <p:spPr>
            <a:xfrm>
              <a:off x="2611" y="1670"/>
              <a:ext cx="551" cy="56"/>
            </a:xfrm>
            <a:custGeom>
              <a:avLst/>
              <a:gdLst/>
              <a:ahLst/>
              <a:cxnLst/>
              <a:rect l="l" t="t" r="r" b="b"/>
              <a:pathLst>
                <a:path w="471" h="33" extrusionOk="0">
                  <a:moveTo>
                    <a:pt x="0" y="30"/>
                  </a:moveTo>
                  <a:lnTo>
                    <a:pt x="39" y="0"/>
                  </a:lnTo>
                  <a:lnTo>
                    <a:pt x="453" y="0"/>
                  </a:lnTo>
                  <a:lnTo>
                    <a:pt x="471" y="33"/>
                  </a:lnTo>
                  <a:lnTo>
                    <a:pt x="0" y="30"/>
                  </a:lnTo>
                  <a:close/>
                </a:path>
              </a:pathLst>
            </a:custGeom>
            <a:blipFill rotWithShape="1">
              <a:blip r:embed="rId4">
                <a:alphaModFix/>
              </a:blip>
              <a:tile tx="0" ty="0" sx="100000" sy="100000" flip="none" algn="tl"/>
            </a:blipFill>
            <a:ln w="9525" cap="flat" cmpd="sng">
              <a:solidFill>
                <a:srgbClr val="643E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27" name="Google Shape;127;p1" descr="White marble"/>
            <p:cNvSpPr/>
            <p:nvPr/>
          </p:nvSpPr>
          <p:spPr>
            <a:xfrm>
              <a:off x="2655" y="1600"/>
              <a:ext cx="477" cy="56"/>
            </a:xfrm>
            <a:custGeom>
              <a:avLst/>
              <a:gdLst/>
              <a:ahLst/>
              <a:cxnLst/>
              <a:rect l="l" t="t" r="r" b="b"/>
              <a:pathLst>
                <a:path w="471" h="33" extrusionOk="0">
                  <a:moveTo>
                    <a:pt x="0" y="30"/>
                  </a:moveTo>
                  <a:lnTo>
                    <a:pt x="39" y="0"/>
                  </a:lnTo>
                  <a:lnTo>
                    <a:pt x="453" y="0"/>
                  </a:lnTo>
                  <a:lnTo>
                    <a:pt x="471" y="33"/>
                  </a:lnTo>
                  <a:lnTo>
                    <a:pt x="0" y="30"/>
                  </a:lnTo>
                  <a:close/>
                </a:path>
              </a:pathLst>
            </a:custGeom>
            <a:blipFill rotWithShape="1">
              <a:blip r:embed="rId4">
                <a:alphaModFix/>
              </a:blip>
              <a:tile tx="0" ty="0" sx="100000" sy="100000" flip="none" algn="tl"/>
            </a:blipFill>
            <a:ln w="9525" cap="flat" cmpd="sng">
              <a:solidFill>
                <a:srgbClr val="643E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grpSp>
          <p:nvGrpSpPr>
            <p:cNvPr id="128" name="Google Shape;128;p1"/>
            <p:cNvGrpSpPr/>
            <p:nvPr/>
          </p:nvGrpSpPr>
          <p:grpSpPr>
            <a:xfrm>
              <a:off x="0" y="2904"/>
              <a:ext cx="5760" cy="1416"/>
              <a:chOff x="0" y="2904"/>
              <a:chExt cx="5760" cy="1416"/>
            </a:xfrm>
          </p:grpSpPr>
          <p:sp>
            <p:nvSpPr>
              <p:cNvPr id="129" name="Google Shape;129;p1" descr="White marble"/>
              <p:cNvSpPr/>
              <p:nvPr/>
            </p:nvSpPr>
            <p:spPr>
              <a:xfrm>
                <a:off x="0" y="3879"/>
                <a:ext cx="5760" cy="441"/>
              </a:xfrm>
              <a:prstGeom prst="rect">
                <a:avLst/>
              </a:prstGeom>
              <a:blipFill rotWithShape="1">
                <a:blip r:embed="rId4">
                  <a:alphaModFix/>
                </a:blip>
                <a:tile tx="0" ty="0" sx="100000" sy="100000" flip="none" algn="tl"/>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cxnSp>
            <p:nvCxnSpPr>
              <p:cNvPr id="130" name="Google Shape;130;p1"/>
              <p:cNvCxnSpPr/>
              <p:nvPr/>
            </p:nvCxnSpPr>
            <p:spPr>
              <a:xfrm>
                <a:off x="743" y="2904"/>
                <a:ext cx="0" cy="63"/>
              </a:xfrm>
              <a:prstGeom prst="straightConnector1">
                <a:avLst/>
              </a:prstGeom>
              <a:noFill/>
              <a:ln w="38100" cap="flat" cmpd="sng">
                <a:solidFill>
                  <a:srgbClr val="643E33"/>
                </a:solidFill>
                <a:prstDash val="solid"/>
                <a:round/>
                <a:headEnd type="none" w="med" len="med"/>
                <a:tailEnd type="none" w="med" len="med"/>
              </a:ln>
            </p:spPr>
          </p:cxnSp>
          <p:cxnSp>
            <p:nvCxnSpPr>
              <p:cNvPr id="131" name="Google Shape;131;p1"/>
              <p:cNvCxnSpPr/>
              <p:nvPr/>
            </p:nvCxnSpPr>
            <p:spPr>
              <a:xfrm>
                <a:off x="990" y="2956"/>
                <a:ext cx="0" cy="63"/>
              </a:xfrm>
              <a:prstGeom prst="straightConnector1">
                <a:avLst/>
              </a:prstGeom>
              <a:noFill/>
              <a:ln w="38100" cap="flat" cmpd="sng">
                <a:solidFill>
                  <a:srgbClr val="643E33"/>
                </a:solidFill>
                <a:prstDash val="solid"/>
                <a:round/>
                <a:headEnd type="none" w="med" len="med"/>
                <a:tailEnd type="none" w="med" len="med"/>
              </a:ln>
            </p:spPr>
          </p:cxnSp>
          <p:cxnSp>
            <p:nvCxnSpPr>
              <p:cNvPr id="132" name="Google Shape;132;p1"/>
              <p:cNvCxnSpPr/>
              <p:nvPr/>
            </p:nvCxnSpPr>
            <p:spPr>
              <a:xfrm>
                <a:off x="4997" y="2925"/>
                <a:ext cx="0" cy="63"/>
              </a:xfrm>
              <a:prstGeom prst="straightConnector1">
                <a:avLst/>
              </a:prstGeom>
              <a:noFill/>
              <a:ln w="38100" cap="flat" cmpd="sng">
                <a:solidFill>
                  <a:srgbClr val="643E33"/>
                </a:solidFill>
                <a:prstDash val="solid"/>
                <a:round/>
                <a:headEnd type="none" w="med" len="med"/>
                <a:tailEnd type="none" w="med" len="med"/>
              </a:ln>
            </p:spPr>
          </p:cxnSp>
          <p:cxnSp>
            <p:nvCxnSpPr>
              <p:cNvPr id="133" name="Google Shape;133;p1"/>
              <p:cNvCxnSpPr/>
              <p:nvPr/>
            </p:nvCxnSpPr>
            <p:spPr>
              <a:xfrm>
                <a:off x="4783" y="2955"/>
                <a:ext cx="0" cy="63"/>
              </a:xfrm>
              <a:prstGeom prst="straightConnector1">
                <a:avLst/>
              </a:prstGeom>
              <a:noFill/>
              <a:ln w="38100" cap="flat" cmpd="sng">
                <a:solidFill>
                  <a:srgbClr val="643E33"/>
                </a:solidFill>
                <a:prstDash val="solid"/>
                <a:round/>
                <a:headEnd type="none" w="med" len="med"/>
                <a:tailEnd type="none" w="med" len="med"/>
              </a:ln>
            </p:spPr>
          </p:cxnSp>
        </p:grpSp>
      </p:grpSp>
      <p:sp>
        <p:nvSpPr>
          <p:cNvPr id="134" name="Google Shape;134;p1">
            <a:hlinkClick r:id="rId8" action="ppaction://hlinksldjump"/>
          </p:cNvPr>
          <p:cNvSpPr txBox="1"/>
          <p:nvPr/>
        </p:nvSpPr>
        <p:spPr>
          <a:xfrm rot="-5400000" flipH="1">
            <a:off x="775831" y="2631025"/>
            <a:ext cx="2673300" cy="710100"/>
          </a:xfrm>
          <a:prstGeom prst="rect">
            <a:avLst/>
          </a:prstGeom>
          <a:gradFill>
            <a:gsLst>
              <a:gs pos="0">
                <a:srgbClr val="FFF200"/>
              </a:gs>
              <a:gs pos="45000">
                <a:srgbClr val="FF7A00"/>
              </a:gs>
              <a:gs pos="70000">
                <a:srgbClr val="FF0300"/>
              </a:gs>
              <a:gs pos="100000">
                <a:srgbClr val="4D0808"/>
              </a:gs>
            </a:gsLst>
            <a:lin ang="5400000"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643E33"/>
                </a:solidFill>
                <a:latin typeface="Arial Narrow"/>
                <a:ea typeface="Arial Narrow"/>
                <a:cs typeface="Arial Narrow"/>
                <a:sym typeface="Arial Narrow"/>
              </a:rPr>
              <a:t>HALLOWEEN</a:t>
            </a:r>
            <a:endParaRPr/>
          </a:p>
        </p:txBody>
      </p:sp>
      <p:sp>
        <p:nvSpPr>
          <p:cNvPr id="135" name="Google Shape;135;p1">
            <a:hlinkClick r:id="rId13" action="ppaction://hlinksldjump"/>
          </p:cNvPr>
          <p:cNvSpPr txBox="1"/>
          <p:nvPr/>
        </p:nvSpPr>
        <p:spPr>
          <a:xfrm rot="-5400000" flipH="1">
            <a:off x="2190850" y="2400400"/>
            <a:ext cx="1670100" cy="590400"/>
          </a:xfrm>
          <a:prstGeom prst="rect">
            <a:avLst/>
          </a:prstGeom>
          <a:blipFill rotWithShape="1">
            <a:blip r:embed="rId14">
              <a:alphaModFix/>
            </a:blip>
            <a:stretch>
              <a:fillRect/>
            </a:stretch>
          </a:blip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643E33"/>
                </a:solidFill>
                <a:latin typeface="Arial Narrow"/>
                <a:ea typeface="Arial Narrow"/>
                <a:cs typeface="Arial Narrow"/>
                <a:sym typeface="Arial Narrow"/>
              </a:rPr>
              <a:t>BONFIRE NIGHT </a:t>
            </a:r>
            <a:endParaRPr/>
          </a:p>
        </p:txBody>
      </p:sp>
      <p:sp>
        <p:nvSpPr>
          <p:cNvPr id="136" name="Google Shape;136;p1">
            <a:hlinkClick r:id="rId15" action="ppaction://hlinksldjump"/>
          </p:cNvPr>
          <p:cNvSpPr txBox="1"/>
          <p:nvPr/>
        </p:nvSpPr>
        <p:spPr>
          <a:xfrm rot="5400000" flipH="1">
            <a:off x="5590025" y="2658525"/>
            <a:ext cx="2695500" cy="807600"/>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900" b="1">
              <a:solidFill>
                <a:srgbClr val="643E33"/>
              </a:solidFill>
              <a:latin typeface="Arial Narrow"/>
              <a:ea typeface="Arial Narrow"/>
              <a:cs typeface="Arial Narrow"/>
              <a:sym typeface="Arial Narrow"/>
            </a:endParaRPr>
          </a:p>
          <a:p>
            <a:pPr marL="0" marR="0" lvl="0" indent="0" algn="ctr" rtl="0">
              <a:spcBef>
                <a:spcPts val="1200"/>
              </a:spcBef>
              <a:spcAft>
                <a:spcPts val="0"/>
              </a:spcAft>
              <a:buNone/>
            </a:pPr>
            <a:r>
              <a:rPr lang="en-US" sz="2400" b="1">
                <a:solidFill>
                  <a:srgbClr val="643E33"/>
                </a:solidFill>
                <a:latin typeface="Arial Narrow"/>
                <a:ea typeface="Arial Narrow"/>
                <a:cs typeface="Arial Narrow"/>
                <a:sym typeface="Arial Narrow"/>
              </a:rPr>
              <a:t>EASTER</a:t>
            </a:r>
            <a:endParaRPr/>
          </a:p>
        </p:txBody>
      </p:sp>
      <p:sp>
        <p:nvSpPr>
          <p:cNvPr id="137" name="Google Shape;137;p1">
            <a:hlinkClick r:id="rId16" action="ppaction://hlinksldjump"/>
          </p:cNvPr>
          <p:cNvSpPr txBox="1"/>
          <p:nvPr/>
        </p:nvSpPr>
        <p:spPr>
          <a:xfrm rot="5400000" flipH="1">
            <a:off x="5170487" y="2592388"/>
            <a:ext cx="1611313" cy="369888"/>
          </a:xfrm>
          <a:prstGeom prst="rect">
            <a:avLst/>
          </a:prstGeom>
          <a:blipFill rotWithShape="1">
            <a:blip r:embed="rId17">
              <a:alphaModFix/>
            </a:blip>
            <a:stretch>
              <a:fillRect/>
            </a:stretch>
          </a:blip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643E33"/>
                </a:solidFill>
                <a:latin typeface="Arial Narrow"/>
                <a:ea typeface="Arial Narrow"/>
                <a:cs typeface="Arial Narrow"/>
                <a:sym typeface="Arial Narrow"/>
              </a:rPr>
              <a:t>CHRISTMAS</a:t>
            </a:r>
            <a:endParaRPr/>
          </a:p>
        </p:txBody>
      </p:sp>
      <p:sp>
        <p:nvSpPr>
          <p:cNvPr id="138" name="Google Shape;138;p1"/>
          <p:cNvSpPr/>
          <p:nvPr/>
        </p:nvSpPr>
        <p:spPr>
          <a:xfrm>
            <a:off x="2667000" y="228600"/>
            <a:ext cx="3810000" cy="712788"/>
          </a:xfrm>
          <a:prstGeom prst="rect">
            <a:avLst/>
          </a:prstGeom>
          <a:blipFill rotWithShape="1">
            <a:blip r:embed="rId18">
              <a:alphaModFix/>
            </a:blip>
            <a:stretch>
              <a:fillRect/>
            </a:stretch>
          </a:blipFill>
          <a:ln w="5715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643E33"/>
                </a:solidFill>
                <a:latin typeface="Arial Narrow"/>
                <a:ea typeface="Arial Narrow"/>
                <a:cs typeface="Arial Narrow"/>
                <a:sym typeface="Arial Narrow"/>
              </a:rPr>
              <a:t>Welcome to the Museum of</a:t>
            </a:r>
            <a:endParaRPr/>
          </a:p>
          <a:p>
            <a:pPr marL="0" marR="0" lvl="0" indent="0" algn="ctr" rtl="0">
              <a:spcBef>
                <a:spcPts val="0"/>
              </a:spcBef>
              <a:spcAft>
                <a:spcPts val="0"/>
              </a:spcAft>
              <a:buNone/>
            </a:pPr>
            <a:r>
              <a:rPr lang="en-US" sz="2400">
                <a:solidFill>
                  <a:srgbClr val="643E33"/>
                </a:solidFill>
                <a:latin typeface="Arial Narrow"/>
                <a:ea typeface="Arial Narrow"/>
                <a:cs typeface="Arial Narrow"/>
                <a:sym typeface="Arial Narrow"/>
              </a:rPr>
              <a:t>British Holidays</a:t>
            </a:r>
            <a:endParaRPr sz="2800">
              <a:solidFill>
                <a:srgbClr val="643E33"/>
              </a:solidFill>
              <a:latin typeface="Arial Narrow"/>
              <a:ea typeface="Arial Narrow"/>
              <a:cs typeface="Arial Narrow"/>
              <a:sym typeface="Arial Narrow"/>
            </a:endParaRPr>
          </a:p>
        </p:txBody>
      </p:sp>
      <p:sp>
        <p:nvSpPr>
          <p:cNvPr id="139" name="Google Shape;139;p1">
            <a:hlinkClick r:id="rId19" action="ppaction://hlinksldjump"/>
          </p:cNvPr>
          <p:cNvSpPr/>
          <p:nvPr/>
        </p:nvSpPr>
        <p:spPr>
          <a:xfrm>
            <a:off x="8151227" y="2903550"/>
            <a:ext cx="848400" cy="598500"/>
          </a:xfrm>
          <a:prstGeom prst="rightArrow">
            <a:avLst>
              <a:gd name="adj1" fmla="val 71750"/>
              <a:gd name="adj2" fmla="val 34360"/>
            </a:avLst>
          </a:prstGeom>
          <a:solidFill>
            <a:srgbClr val="E95DD5"/>
          </a:solidFill>
          <a:ln w="38100" cap="flat" cmpd="sng">
            <a:solidFill>
              <a:srgbClr val="60240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rgbClr val="643E33"/>
                </a:solidFill>
                <a:latin typeface="Arial Narrow"/>
                <a:ea typeface="Arial Narrow"/>
                <a:cs typeface="Arial Narrow"/>
                <a:sym typeface="Arial Narrow"/>
              </a:rPr>
              <a:t>Curator’s</a:t>
            </a:r>
            <a:endParaRPr/>
          </a:p>
          <a:p>
            <a:pPr marL="0" marR="0" lvl="0" indent="0" algn="ctr" rtl="0">
              <a:spcBef>
                <a:spcPts val="0"/>
              </a:spcBef>
              <a:spcAft>
                <a:spcPts val="0"/>
              </a:spcAft>
              <a:buNone/>
            </a:pPr>
            <a:r>
              <a:rPr lang="en-US" sz="1000" b="1">
                <a:solidFill>
                  <a:srgbClr val="643E33"/>
                </a:solidFill>
                <a:latin typeface="Arial Narrow"/>
                <a:ea typeface="Arial Narrow"/>
                <a:cs typeface="Arial Narrow"/>
                <a:sym typeface="Arial Narrow"/>
              </a:rPr>
              <a:t> Offices</a:t>
            </a:r>
            <a:endParaRPr/>
          </a:p>
        </p:txBody>
      </p:sp>
      <p:sp>
        <p:nvSpPr>
          <p:cNvPr id="140" name="Google Shape;140;p1" descr="Stationery">
            <a:hlinkClick r:id="rId20" action="ppaction://hlinksldjump"/>
          </p:cNvPr>
          <p:cNvSpPr/>
          <p:nvPr/>
        </p:nvSpPr>
        <p:spPr>
          <a:xfrm rot="-5400000">
            <a:off x="3998750" y="2708575"/>
            <a:ext cx="903600" cy="707400"/>
          </a:xfrm>
          <a:prstGeom prst="rightArrow">
            <a:avLst>
              <a:gd name="adj1" fmla="val 71602"/>
              <a:gd name="adj2" fmla="val 56301"/>
            </a:avLst>
          </a:prstGeom>
          <a:solidFill>
            <a:srgbClr val="FFFF66"/>
          </a:solidFill>
          <a:ln w="2857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r>
              <a:rPr lang="en-US" sz="900" b="1">
                <a:solidFill>
                  <a:srgbClr val="5D4034"/>
                </a:solidFill>
                <a:latin typeface="Arial Narrow"/>
                <a:ea typeface="Arial Narrow"/>
                <a:cs typeface="Arial Narrow"/>
                <a:sym typeface="Arial Narrow"/>
              </a:rPr>
              <a:t> PATRON </a:t>
            </a:r>
            <a:endParaRPr/>
          </a:p>
          <a:p>
            <a:pPr marL="0" marR="0" lvl="0" indent="0" algn="ctr" rtl="0">
              <a:lnSpc>
                <a:spcPct val="80000"/>
              </a:lnSpc>
              <a:spcBef>
                <a:spcPts val="0"/>
              </a:spcBef>
              <a:spcAft>
                <a:spcPts val="0"/>
              </a:spcAft>
              <a:buNone/>
            </a:pPr>
            <a:r>
              <a:rPr lang="en-US" sz="900" b="1">
                <a:solidFill>
                  <a:srgbClr val="5D4034"/>
                </a:solidFill>
                <a:latin typeface="Arial Narrow"/>
                <a:ea typeface="Arial Narrow"/>
                <a:cs typeface="Arial Narrow"/>
                <a:sym typeface="Arial Narrow"/>
              </a:rPr>
              <a:t>SAINTS</a:t>
            </a:r>
            <a:endParaRPr/>
          </a:p>
        </p:txBody>
      </p:sp>
      <p:sp>
        <p:nvSpPr>
          <p:cNvPr id="141" name="Google Shape;141;p1" descr="Parchment">
            <a:hlinkClick r:id="rId21" action="ppaction://hlinksldjump"/>
          </p:cNvPr>
          <p:cNvSpPr/>
          <p:nvPr/>
        </p:nvSpPr>
        <p:spPr>
          <a:xfrm>
            <a:off x="-242900" y="1922575"/>
            <a:ext cx="1356300" cy="1670100"/>
          </a:xfrm>
          <a:prstGeom prst="rect">
            <a:avLst/>
          </a:prstGeom>
          <a:blipFill rotWithShape="1">
            <a:blip r:embed="rId22">
              <a:alphaModFix/>
            </a:blip>
            <a:stretch>
              <a:fillRect/>
            </a:stretch>
          </a:blipFill>
          <a:ln w="2857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5D4034"/>
              </a:solidFill>
              <a:latin typeface="Arial Narrow"/>
              <a:ea typeface="Arial Narrow"/>
              <a:cs typeface="Arial Narrow"/>
              <a:sym typeface="Arial Narrow"/>
            </a:endParaRPr>
          </a:p>
        </p:txBody>
      </p:sp>
      <p:sp>
        <p:nvSpPr>
          <p:cNvPr id="142" name="Google Shape;142;p1" descr="Parchment">
            <a:hlinkClick r:id="rId23" action="ppaction://hlinksldjump"/>
          </p:cNvPr>
          <p:cNvSpPr/>
          <p:nvPr/>
        </p:nvSpPr>
        <p:spPr>
          <a:xfrm rot="5400000">
            <a:off x="5000625" y="2147888"/>
            <a:ext cx="879475" cy="419100"/>
          </a:xfrm>
          <a:custGeom>
            <a:avLst/>
            <a:gdLst/>
            <a:ahLst/>
            <a:cxnLst/>
            <a:rect l="l" t="t" r="r" b="b"/>
            <a:pathLst>
              <a:path w="21600" h="21600" extrusionOk="0">
                <a:moveTo>
                  <a:pt x="0" y="0"/>
                </a:moveTo>
                <a:lnTo>
                  <a:pt x="4342" y="21600"/>
                </a:lnTo>
                <a:lnTo>
                  <a:pt x="17258" y="21600"/>
                </a:lnTo>
                <a:lnTo>
                  <a:pt x="21600" y="0"/>
                </a:lnTo>
                <a:lnTo>
                  <a:pt x="0" y="0"/>
                </a:lnTo>
                <a:close/>
              </a:path>
            </a:pathLst>
          </a:custGeom>
          <a:blipFill rotWithShape="0">
            <a:blip r:embed="rId24">
              <a:alphaModFix/>
            </a:blip>
            <a:stretch>
              <a:fillRect/>
            </a:stretch>
          </a:blipFill>
          <a:ln w="19050" cap="flat" cmpd="sng">
            <a:solidFill>
              <a:srgbClr val="643E3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
          <p:cNvSpPr txBox="1"/>
          <p:nvPr/>
        </p:nvSpPr>
        <p:spPr>
          <a:xfrm>
            <a:off x="5230813" y="1917688"/>
            <a:ext cx="419100" cy="87947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Shape 287"/>
        <p:cNvGrpSpPr/>
        <p:nvPr/>
      </p:nvGrpSpPr>
      <p:grpSpPr>
        <a:xfrm>
          <a:off x="0" y="0"/>
          <a:ext cx="0" cy="0"/>
          <a:chOff x="0" y="0"/>
          <a:chExt cx="0" cy="0"/>
        </a:xfrm>
      </p:grpSpPr>
      <p:cxnSp>
        <p:nvCxnSpPr>
          <p:cNvPr id="288" name="Google Shape;288;p10"/>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289" name="Google Shape;289;p10"/>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290" name="Google Shape;290;p10" descr="Parchment"/>
          <p:cNvSpPr txBox="1"/>
          <p:nvPr/>
        </p:nvSpPr>
        <p:spPr>
          <a:xfrm>
            <a:off x="741363" y="1373188"/>
            <a:ext cx="4138612" cy="3554412"/>
          </a:xfrm>
          <a:prstGeom prst="rect">
            <a:avLst/>
          </a:prstGeom>
          <a:blipFill rotWithShape="1">
            <a:blip r:embed="rId3">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Some favourite Halloween traditions include children who go trick-or-treating. Young children dressed-up in their scary costumes go door-to-door saying "Trick or Treat". In other words, either you give me a treat or I play a trick on you. </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Of course,</a:t>
            </a:r>
            <a:r>
              <a:rPr lang="en-US" sz="1800">
                <a:solidFill>
                  <a:schemeClr val="dk1"/>
                </a:solidFill>
                <a:latin typeface="Arial Narrow"/>
                <a:ea typeface="Arial Narrow"/>
                <a:cs typeface="Arial Narrow"/>
                <a:sym typeface="Arial Narrow"/>
              </a:rPr>
              <a:t> people usually give them something - sweets or fruit (a treat). If people don’t give them anything, children play a trick (for example, they tie some old tins to that person’s car). </a:t>
            </a:r>
            <a:r>
              <a:rPr lang="en-US" sz="1800">
                <a:solidFill>
                  <a:srgbClr val="5D4034"/>
                </a:solidFill>
                <a:latin typeface="Arial Narrow"/>
                <a:ea typeface="Arial Narrow"/>
                <a:cs typeface="Arial Narrow"/>
                <a:sym typeface="Arial Narrow"/>
              </a:rPr>
              <a:t> </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291" name="Google Shape;291;p10"/>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92" name="Google Shape;292;p10" descr="Parchment"/>
          <p:cNvSpPr/>
          <p:nvPr/>
        </p:nvSpPr>
        <p:spPr>
          <a:xfrm>
            <a:off x="5356225" y="1368425"/>
            <a:ext cx="3302000" cy="2989263"/>
          </a:xfrm>
          <a:prstGeom prst="rect">
            <a:avLst/>
          </a:prstGeom>
          <a:blipFill rotWithShape="1">
            <a:blip r:embed="rId4">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93" name="Google Shape;293;p10" descr="Parchment">
            <a:hlinkClick r:id="rId5" action="ppaction://hlinksldjump"/>
          </p:cNvPr>
          <p:cNvSpPr txBox="1"/>
          <p:nvPr/>
        </p:nvSpPr>
        <p:spPr>
          <a:xfrm>
            <a:off x="6467475" y="5124450"/>
            <a:ext cx="1081088" cy="555625"/>
          </a:xfrm>
          <a:prstGeom prst="rect">
            <a:avLst/>
          </a:prstGeom>
          <a:blipFill rotWithShape="1">
            <a:blip r:embed="rId3">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294" name="Google Shape;294;p10" descr="Parchment"/>
          <p:cNvSpPr txBox="1">
            <a:spLocks noGrp="1"/>
          </p:cNvSpPr>
          <p:nvPr>
            <p:ph type="title"/>
          </p:nvPr>
        </p:nvSpPr>
        <p:spPr>
          <a:xfrm>
            <a:off x="733425" y="193675"/>
            <a:ext cx="7905750" cy="928688"/>
          </a:xfrm>
          <a:prstGeom prst="rect">
            <a:avLst/>
          </a:prstGeom>
          <a:blipFill rotWithShape="1">
            <a:blip r:embed="rId3">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5D4034"/>
                </a:solidFill>
                <a:latin typeface="Arial Narrow"/>
                <a:ea typeface="Arial Narrow"/>
                <a:cs typeface="Arial Narrow"/>
                <a:sym typeface="Arial Narrow"/>
              </a:rPr>
              <a:t>TRICK OR TREAT</a:t>
            </a:r>
            <a:endParaRPr/>
          </a:p>
        </p:txBody>
      </p:sp>
      <p:sp>
        <p:nvSpPr>
          <p:cNvPr id="295" name="Google Shape;295;p10"/>
          <p:cNvSpPr/>
          <p:nvPr/>
        </p:nvSpPr>
        <p:spPr>
          <a:xfrm>
            <a:off x="5643563" y="4513263"/>
            <a:ext cx="2395537" cy="7381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u="sng" dirty="0">
                <a:solidFill>
                  <a:schemeClr val="dk1"/>
                </a:solidFill>
                <a:latin typeface="Times"/>
                <a:ea typeface="Times"/>
                <a:cs typeface="Times"/>
                <a:sym typeface="Time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https://bit.ly/2ELKJiz</a:t>
            </a:r>
            <a:endParaRPr sz="1400" b="1">
              <a:solidFill>
                <a:schemeClr val="dk1"/>
              </a:solidFill>
              <a:latin typeface="Times"/>
              <a:ea typeface="Times"/>
              <a:cs typeface="Times"/>
              <a:sym typeface="Times"/>
            </a:endParaRPr>
          </a:p>
          <a:p>
            <a:pPr marL="0" marR="0" lvl="0" indent="0" algn="l" rtl="0">
              <a:spcBef>
                <a:spcPts val="0"/>
              </a:spcBef>
              <a:spcAft>
                <a:spcPts val="0"/>
              </a:spcAft>
              <a:buNone/>
            </a:pPr>
            <a:r>
              <a:rPr lang="en-US" sz="1400" b="1" u="sng" dirty="0">
                <a:solidFill>
                  <a:schemeClr val="dk1"/>
                </a:solidFill>
                <a:latin typeface="Times"/>
                <a:ea typeface="Times"/>
                <a:cs typeface="Times"/>
                <a:sym typeface="Time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https://bit.ly/2GOVxyG</a:t>
            </a:r>
            <a:endParaRPr sz="1400" b="1">
              <a:solidFill>
                <a:schemeClr val="dk1"/>
              </a:solidFill>
              <a:latin typeface="Times"/>
              <a:ea typeface="Times"/>
              <a:cs typeface="Times"/>
              <a:sym typeface="Times"/>
            </a:endParaRPr>
          </a:p>
          <a:p>
            <a:pPr marL="0" marR="0" lvl="0" indent="0" algn="l" rtl="0">
              <a:spcBef>
                <a:spcPts val="0"/>
              </a:spcBef>
              <a:spcAft>
                <a:spcPts val="0"/>
              </a:spcAft>
              <a:buNone/>
            </a:pPr>
            <a:endParaRPr sz="1400" b="1">
              <a:solidFill>
                <a:schemeClr val="dk1"/>
              </a:solidFill>
              <a:latin typeface="Times"/>
              <a:ea typeface="Times"/>
              <a:cs typeface="Times"/>
              <a:sym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Shape 299"/>
        <p:cNvGrpSpPr/>
        <p:nvPr/>
      </p:nvGrpSpPr>
      <p:grpSpPr>
        <a:xfrm>
          <a:off x="0" y="0"/>
          <a:ext cx="0" cy="0"/>
          <a:chOff x="0" y="0"/>
          <a:chExt cx="0" cy="0"/>
        </a:xfrm>
      </p:grpSpPr>
      <p:cxnSp>
        <p:nvCxnSpPr>
          <p:cNvPr id="300" name="Google Shape;300;p11"/>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301" name="Google Shape;301;p11"/>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302" name="Google Shape;302;p11"/>
          <p:cNvSpPr txBox="1"/>
          <p:nvPr/>
        </p:nvSpPr>
        <p:spPr>
          <a:xfrm>
            <a:off x="5332413" y="4575175"/>
            <a:ext cx="3349625" cy="3698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303" name="Google Shape;303;p11" descr="Parchment"/>
          <p:cNvSpPr txBox="1"/>
          <p:nvPr/>
        </p:nvSpPr>
        <p:spPr>
          <a:xfrm>
            <a:off x="785813" y="1443038"/>
            <a:ext cx="4138612" cy="4724400"/>
          </a:xfrm>
          <a:prstGeom prst="rect">
            <a:avLst/>
          </a:prstGeom>
          <a:blipFill rotWithShape="1">
            <a:blip r:embed="rId3">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Bobbing for apples is one of the most traditional Halloween games at parties. We place apples in a large container of water. Children, sometimes blindfolded, try to catch the apples with their teeth without using their hands. As simple as this sounds, it is quite tricky and although kids usually get their faces soaking wet, they do have lots of fun. </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For those who want to stay clean and dry there is a dry version of the game where you try to catch apples hung from strings with hands tied behind your back.</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2000" b="1" u="sng">
                <a:solidFill>
                  <a:srgbClr val="FF0000"/>
                </a:solidFill>
                <a:latin typeface="Arial Narrow"/>
                <a:ea typeface="Arial Narrow"/>
                <a:cs typeface="Arial Narrow"/>
                <a:sym typeface="Arial Narrow"/>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NOW YOU ARE READY TO WATCH A VIDEO ABOUT HALLOWEEN.</a:t>
            </a:r>
            <a:endParaRPr sz="2000" b="1">
              <a:solidFill>
                <a:srgbClr val="FF0000"/>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304" name="Google Shape;304;p11"/>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05" name="Google Shape;305;p11" descr="Parchment"/>
          <p:cNvSpPr/>
          <p:nvPr/>
        </p:nvSpPr>
        <p:spPr>
          <a:xfrm>
            <a:off x="5364163" y="1411288"/>
            <a:ext cx="3302000" cy="2989262"/>
          </a:xfrm>
          <a:prstGeom prst="rect">
            <a:avLst/>
          </a:prstGeom>
          <a:blipFill rotWithShape="1">
            <a:blip r:embed="rId5">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06" name="Google Shape;306;p11" descr="Parchment">
            <a:hlinkClick r:id="rId6" action="ppaction://hlinksldjump"/>
          </p:cNvPr>
          <p:cNvSpPr txBox="1"/>
          <p:nvPr/>
        </p:nvSpPr>
        <p:spPr>
          <a:xfrm>
            <a:off x="6467475" y="5124450"/>
            <a:ext cx="1081088" cy="555625"/>
          </a:xfrm>
          <a:prstGeom prst="rect">
            <a:avLst/>
          </a:prstGeom>
          <a:blipFill rotWithShape="1">
            <a:blip r:embed="rId3">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307" name="Google Shape;307;p11" descr="Parchment"/>
          <p:cNvSpPr txBox="1">
            <a:spLocks noGrp="1"/>
          </p:cNvSpPr>
          <p:nvPr>
            <p:ph type="title"/>
          </p:nvPr>
        </p:nvSpPr>
        <p:spPr>
          <a:xfrm>
            <a:off x="733425" y="193675"/>
            <a:ext cx="7905750" cy="928688"/>
          </a:xfrm>
          <a:prstGeom prst="rect">
            <a:avLst/>
          </a:prstGeom>
          <a:blipFill rotWithShape="1">
            <a:blip r:embed="rId3">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rgbClr val="5D4034"/>
                </a:solidFill>
                <a:latin typeface="Arial Narrow"/>
                <a:ea typeface="Arial Narrow"/>
                <a:cs typeface="Arial Narrow"/>
                <a:sym typeface="Arial Narrow"/>
              </a:rPr>
              <a:t>BOBBING FOR APPLES</a:t>
            </a:r>
            <a:endParaRPr b="1">
              <a:solidFill>
                <a:srgbClr val="5D4034"/>
              </a:solidFill>
              <a:latin typeface="Arial Narrow"/>
              <a:ea typeface="Arial Narrow"/>
              <a:cs typeface="Arial Narrow"/>
              <a:sym typeface="Arial Narrow"/>
            </a:endParaRPr>
          </a:p>
        </p:txBody>
      </p:sp>
      <p:sp>
        <p:nvSpPr>
          <p:cNvPr id="308" name="Google Shape;308;p11"/>
          <p:cNvSpPr/>
          <p:nvPr/>
        </p:nvSpPr>
        <p:spPr>
          <a:xfrm>
            <a:off x="5548313" y="4495800"/>
            <a:ext cx="3319462"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u="sng">
                <a:solidFill>
                  <a:schemeClr val="dk1"/>
                </a:solidFill>
                <a:latin typeface="Times"/>
                <a:ea typeface="Times"/>
                <a:cs typeface="Times"/>
                <a:sym typeface="Time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https://bit.ly/2AenvP0</a:t>
            </a:r>
            <a:endParaRPr sz="1400" b="1">
              <a:solidFill>
                <a:schemeClr val="dk1"/>
              </a:solidFill>
              <a:latin typeface="Times"/>
              <a:ea typeface="Times"/>
              <a:cs typeface="Times"/>
              <a:sym typeface="Times"/>
            </a:endParaRPr>
          </a:p>
          <a:p>
            <a:pPr marL="0" marR="0" lvl="0" indent="0" algn="l" rtl="0">
              <a:spcBef>
                <a:spcPts val="0"/>
              </a:spcBef>
              <a:spcAft>
                <a:spcPts val="0"/>
              </a:spcAft>
              <a:buNone/>
            </a:pPr>
            <a:endParaRPr sz="1400" b="1">
              <a:solidFill>
                <a:schemeClr val="dk1"/>
              </a:solidFill>
              <a:latin typeface="Times"/>
              <a:ea typeface="Times"/>
              <a:cs typeface="Times"/>
              <a:sym typeface="Time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2"/>
        <p:cNvGrpSpPr/>
        <p:nvPr/>
      </p:nvGrpSpPr>
      <p:grpSpPr>
        <a:xfrm>
          <a:off x="0" y="0"/>
          <a:ext cx="0" cy="0"/>
          <a:chOff x="0" y="0"/>
          <a:chExt cx="0" cy="0"/>
        </a:xfrm>
      </p:grpSpPr>
      <p:cxnSp>
        <p:nvCxnSpPr>
          <p:cNvPr id="313" name="Google Shape;313;p12"/>
          <p:cNvCxnSpPr/>
          <p:nvPr/>
        </p:nvCxnSpPr>
        <p:spPr>
          <a:xfrm>
            <a:off x="7007225" y="5710238"/>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314" name="Google Shape;314;p12"/>
          <p:cNvCxnSpPr/>
          <p:nvPr/>
        </p:nvCxnSpPr>
        <p:spPr>
          <a:xfrm>
            <a:off x="6873875" y="6303963"/>
            <a:ext cx="268288" cy="0"/>
          </a:xfrm>
          <a:prstGeom prst="straightConnector1">
            <a:avLst/>
          </a:prstGeom>
          <a:noFill/>
          <a:ln w="76200" cap="flat" cmpd="sng">
            <a:solidFill>
              <a:srgbClr val="643E33"/>
            </a:solidFill>
            <a:prstDash val="solid"/>
            <a:round/>
            <a:headEnd type="none" w="med" len="med"/>
            <a:tailEnd type="none" w="med" len="med"/>
          </a:ln>
        </p:spPr>
      </p:cxnSp>
      <p:sp>
        <p:nvSpPr>
          <p:cNvPr id="315" name="Google Shape;315;p12"/>
          <p:cNvSpPr txBox="1"/>
          <p:nvPr/>
        </p:nvSpPr>
        <p:spPr>
          <a:xfrm>
            <a:off x="5357813" y="4445000"/>
            <a:ext cx="3349625"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u="sng">
                <a:solidFill>
                  <a:schemeClr val="dk1"/>
                </a:solidFill>
                <a:latin typeface="Times"/>
                <a:ea typeface="Times"/>
                <a:cs typeface="Times"/>
                <a:sym typeface="Time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https://bit.ly/2TctdYt</a:t>
            </a:r>
            <a:endParaRPr sz="1400" b="1">
              <a:solidFill>
                <a:schemeClr val="dk1"/>
              </a:solidFill>
              <a:latin typeface="Times"/>
              <a:ea typeface="Times"/>
              <a:cs typeface="Times"/>
              <a:sym typeface="Times"/>
            </a:endParaRPr>
          </a:p>
          <a:p>
            <a:pPr marL="0" marR="0" lvl="0" indent="0" algn="ctr" rtl="0">
              <a:spcBef>
                <a:spcPts val="700"/>
              </a:spcBef>
              <a:spcAft>
                <a:spcPts val="0"/>
              </a:spcAft>
              <a:buNone/>
            </a:pPr>
            <a:r>
              <a:rPr lang="en-US" sz="1400" b="1" u="sng">
                <a:solidFill>
                  <a:schemeClr val="dk1"/>
                </a:solidFill>
                <a:latin typeface="Times"/>
                <a:ea typeface="Times"/>
                <a:cs typeface="Times"/>
                <a:sym typeface="Time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https://bit.ly/2SlLqD0</a:t>
            </a:r>
            <a:endParaRPr sz="1400" b="1">
              <a:solidFill>
                <a:schemeClr val="dk1"/>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Arial Narrow"/>
              <a:ea typeface="Arial Narrow"/>
              <a:cs typeface="Arial Narrow"/>
              <a:sym typeface="Arial Narrow"/>
            </a:endParaRPr>
          </a:p>
        </p:txBody>
      </p:sp>
      <p:sp>
        <p:nvSpPr>
          <p:cNvPr id="316" name="Google Shape;316;p12" descr="Parchment"/>
          <p:cNvSpPr txBox="1"/>
          <p:nvPr/>
        </p:nvSpPr>
        <p:spPr>
          <a:xfrm>
            <a:off x="733425" y="1390650"/>
            <a:ext cx="4138613" cy="4108450"/>
          </a:xfrm>
          <a:prstGeom prst="rect">
            <a:avLst/>
          </a:prstGeom>
          <a:blipFill rotWithShape="1">
            <a:blip r:embed="rId6">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On November 5, 1605 Guy Fawkes along with other plotters tried to blow up the Houses of Parliament but failed. Guy Fawkes Night or Bonfire Night is celebrated every November 5</a:t>
            </a:r>
            <a:r>
              <a:rPr lang="en-US" sz="1800" baseline="30000">
                <a:solidFill>
                  <a:srgbClr val="5D4034"/>
                </a:solidFill>
                <a:latin typeface="Arial Narrow"/>
                <a:ea typeface="Arial Narrow"/>
                <a:cs typeface="Arial Narrow"/>
                <a:sym typeface="Arial Narrow"/>
              </a:rPr>
              <a:t>th</a:t>
            </a:r>
            <a:r>
              <a:rPr lang="en-US" sz="1800">
                <a:solidFill>
                  <a:srgbClr val="5D4034"/>
                </a:solidFill>
                <a:latin typeface="Arial Narrow"/>
                <a:ea typeface="Arial Narrow"/>
                <a:cs typeface="Arial Narrow"/>
                <a:sym typeface="Arial Narrow"/>
              </a:rPr>
              <a:t> in Britain to celebrate his failure to blow up all the members of Parliament and King James I.</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Even today, it is only on this day that the Queen of England visits Parliament and there is still a tradition where the Yeoman of the Guard (the royal bodyguards) search under the Houses of Parliament for any potential plotters.</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317" name="Google Shape;317;p12"/>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18" name="Google Shape;318;p12" descr="Parchment"/>
          <p:cNvSpPr/>
          <p:nvPr/>
        </p:nvSpPr>
        <p:spPr>
          <a:xfrm>
            <a:off x="5356225" y="1368425"/>
            <a:ext cx="3302000" cy="2989263"/>
          </a:xfrm>
          <a:prstGeom prst="rect">
            <a:avLst/>
          </a:prstGeom>
          <a:blipFill rotWithShape="1">
            <a:blip r:embed="rId7">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19" name="Google Shape;319;p12" descr="Parchment">
            <a:hlinkClick r:id="rId8" action="ppaction://hlinksldjump"/>
          </p:cNvPr>
          <p:cNvSpPr txBox="1"/>
          <p:nvPr/>
        </p:nvSpPr>
        <p:spPr>
          <a:xfrm>
            <a:off x="6467475" y="5143500"/>
            <a:ext cx="1081088" cy="555625"/>
          </a:xfrm>
          <a:prstGeom prst="rect">
            <a:avLst/>
          </a:prstGeom>
          <a:blipFill rotWithShape="1">
            <a:blip r:embed="rId6">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320" name="Google Shape;320;p12" descr="Parchment"/>
          <p:cNvSpPr txBox="1">
            <a:spLocks noGrp="1"/>
          </p:cNvSpPr>
          <p:nvPr>
            <p:ph type="title"/>
          </p:nvPr>
        </p:nvSpPr>
        <p:spPr>
          <a:xfrm>
            <a:off x="733425" y="193675"/>
            <a:ext cx="7905750" cy="928688"/>
          </a:xfrm>
          <a:prstGeom prst="rect">
            <a:avLst/>
          </a:prstGeom>
          <a:blipFill rotWithShape="1">
            <a:blip r:embed="rId6">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5D4034"/>
                </a:solidFill>
                <a:latin typeface="Arial Narrow"/>
                <a:ea typeface="Arial Narrow"/>
                <a:cs typeface="Arial Narrow"/>
                <a:sym typeface="Arial Narrow"/>
              </a:rPr>
              <a:t>GUY FAWKES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4"/>
        <p:cNvGrpSpPr/>
        <p:nvPr/>
      </p:nvGrpSpPr>
      <p:grpSpPr>
        <a:xfrm>
          <a:off x="0" y="0"/>
          <a:ext cx="0" cy="0"/>
          <a:chOff x="0" y="0"/>
          <a:chExt cx="0" cy="0"/>
        </a:xfrm>
      </p:grpSpPr>
      <p:cxnSp>
        <p:nvCxnSpPr>
          <p:cNvPr id="325" name="Google Shape;325;p13"/>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326" name="Google Shape;326;p13"/>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327" name="Google Shape;327;p13"/>
          <p:cNvSpPr txBox="1"/>
          <p:nvPr/>
        </p:nvSpPr>
        <p:spPr>
          <a:xfrm>
            <a:off x="5332413" y="4452938"/>
            <a:ext cx="3271837" cy="16938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u="sng">
                <a:solidFill>
                  <a:schemeClr val="dk1"/>
                </a:solidFill>
                <a:latin typeface="Times"/>
                <a:ea typeface="Times"/>
                <a:cs typeface="Times"/>
                <a:sym typeface="Time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https://bit.ly/2AcOJ8D</a:t>
            </a:r>
            <a:endParaRPr sz="1400" b="1">
              <a:solidFill>
                <a:schemeClr val="dk1"/>
              </a:solidFill>
              <a:latin typeface="Times"/>
              <a:ea typeface="Times"/>
              <a:cs typeface="Times"/>
              <a:sym typeface="Times"/>
            </a:endParaRPr>
          </a:p>
          <a:p>
            <a:pPr marL="0" marR="0" lvl="0" indent="0" algn="ctr" rtl="0">
              <a:spcBef>
                <a:spcPts val="700"/>
              </a:spcBef>
              <a:spcAft>
                <a:spcPts val="0"/>
              </a:spcAft>
              <a:buNone/>
            </a:pPr>
            <a:r>
              <a:rPr lang="en-US" sz="1400" b="1" u="sng">
                <a:solidFill>
                  <a:schemeClr val="dk1"/>
                </a:solidFill>
                <a:latin typeface="Times"/>
                <a:ea typeface="Times"/>
                <a:cs typeface="Times"/>
                <a:sym typeface="Time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https://bit.ly/2GCGGrm</a:t>
            </a:r>
            <a:endParaRPr sz="1400" b="1">
              <a:solidFill>
                <a:schemeClr val="dk1"/>
              </a:solidFill>
              <a:latin typeface="Times"/>
              <a:ea typeface="Times"/>
              <a:cs typeface="Times"/>
              <a:sym typeface="Times"/>
            </a:endParaRPr>
          </a:p>
          <a:p>
            <a:pPr marL="0" marR="0" lvl="0" indent="0" algn="ctr" rtl="0">
              <a:spcBef>
                <a:spcPts val="700"/>
              </a:spcBef>
              <a:spcAft>
                <a:spcPts val="0"/>
              </a:spcAft>
              <a:buNone/>
            </a:pPr>
            <a:r>
              <a:rPr lang="en-US" sz="1400" b="1">
                <a:solidFill>
                  <a:schemeClr val="dk1"/>
                </a:solidFill>
                <a:latin typeface="Times"/>
                <a:ea typeface="Times"/>
                <a:cs typeface="Times"/>
                <a:sym typeface="Times"/>
              </a:rPr>
              <a:t> </a:t>
            </a:r>
            <a:endParaRPr/>
          </a:p>
          <a:p>
            <a:pPr marL="0" marR="0" lvl="0" indent="0" algn="ctr" rtl="0">
              <a:spcBef>
                <a:spcPts val="700"/>
              </a:spcBef>
              <a:spcAft>
                <a:spcPts val="0"/>
              </a:spcAft>
              <a:buNone/>
            </a:pPr>
            <a:endParaRPr sz="1400" b="1">
              <a:solidFill>
                <a:schemeClr val="dk1"/>
              </a:solidFill>
              <a:latin typeface="Times"/>
              <a:ea typeface="Times"/>
              <a:cs typeface="Times"/>
              <a:sym typeface="Times"/>
            </a:endParaRPr>
          </a:p>
          <a:p>
            <a:pPr marL="0" marR="0" lvl="0" indent="0" algn="ctr" rtl="0">
              <a:spcBef>
                <a:spcPts val="900"/>
              </a:spcBef>
              <a:spcAft>
                <a:spcPts val="0"/>
              </a:spcAft>
              <a:buNone/>
            </a:pPr>
            <a:endParaRPr sz="1800">
              <a:solidFill>
                <a:srgbClr val="5D4034"/>
              </a:solidFill>
              <a:latin typeface="Arial Narrow"/>
              <a:ea typeface="Arial Narrow"/>
              <a:cs typeface="Arial Narrow"/>
              <a:sym typeface="Arial Narrow"/>
            </a:endParaRPr>
          </a:p>
        </p:txBody>
      </p:sp>
      <p:sp>
        <p:nvSpPr>
          <p:cNvPr id="328" name="Google Shape;328;p13" descr="Parchment"/>
          <p:cNvSpPr txBox="1"/>
          <p:nvPr/>
        </p:nvSpPr>
        <p:spPr>
          <a:xfrm>
            <a:off x="733425" y="1390650"/>
            <a:ext cx="4138613" cy="3000375"/>
          </a:xfrm>
          <a:prstGeom prst="rect">
            <a:avLst/>
          </a:prstGeom>
          <a:blipFill rotWithShape="1">
            <a:blip r:embed="rId6">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Some people make a dummy of Guy Fawkes, a figure of a man made of old clothes, and call him the “Guy”. They take their dummies in the street and ask for “a penny for the guy”.  </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329" name="Google Shape;329;p13"/>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30" name="Google Shape;330;p13" descr="Parchment"/>
          <p:cNvSpPr/>
          <p:nvPr/>
        </p:nvSpPr>
        <p:spPr>
          <a:xfrm>
            <a:off x="5356225" y="1368425"/>
            <a:ext cx="3302000" cy="2989263"/>
          </a:xfrm>
          <a:prstGeom prst="rect">
            <a:avLst/>
          </a:prstGeom>
          <a:blipFill rotWithShape="1">
            <a:blip r:embed="rId7">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31" name="Google Shape;331;p13" descr="Parchment">
            <a:hlinkClick r:id="rId8" action="ppaction://hlinksldjump"/>
          </p:cNvPr>
          <p:cNvSpPr txBox="1"/>
          <p:nvPr/>
        </p:nvSpPr>
        <p:spPr>
          <a:xfrm>
            <a:off x="6467475" y="5124450"/>
            <a:ext cx="1081088" cy="555625"/>
          </a:xfrm>
          <a:prstGeom prst="rect">
            <a:avLst/>
          </a:prstGeom>
          <a:blipFill rotWithShape="1">
            <a:blip r:embed="rId6">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332" name="Google Shape;332;p13" descr="Parchment"/>
          <p:cNvSpPr txBox="1">
            <a:spLocks noGrp="1"/>
          </p:cNvSpPr>
          <p:nvPr>
            <p:ph type="title"/>
          </p:nvPr>
        </p:nvSpPr>
        <p:spPr>
          <a:xfrm>
            <a:off x="733425" y="193675"/>
            <a:ext cx="7905750" cy="928688"/>
          </a:xfrm>
          <a:prstGeom prst="rect">
            <a:avLst/>
          </a:prstGeom>
          <a:blipFill rotWithShape="1">
            <a:blip r:embed="rId6">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5D4034"/>
                </a:solidFill>
                <a:latin typeface="Arial Narrow"/>
                <a:ea typeface="Arial Narrow"/>
                <a:cs typeface="Arial Narrow"/>
                <a:sym typeface="Arial Narrow"/>
              </a:rPr>
              <a:t>PENNY FOR THE GUY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6"/>
        <p:cNvGrpSpPr/>
        <p:nvPr/>
      </p:nvGrpSpPr>
      <p:grpSpPr>
        <a:xfrm>
          <a:off x="0" y="0"/>
          <a:ext cx="0" cy="0"/>
          <a:chOff x="0" y="0"/>
          <a:chExt cx="0" cy="0"/>
        </a:xfrm>
      </p:grpSpPr>
      <p:cxnSp>
        <p:nvCxnSpPr>
          <p:cNvPr id="337" name="Google Shape;337;p14"/>
          <p:cNvCxnSpPr/>
          <p:nvPr/>
        </p:nvCxnSpPr>
        <p:spPr>
          <a:xfrm>
            <a:off x="7016750"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338" name="Google Shape;338;p14"/>
          <p:cNvCxnSpPr/>
          <p:nvPr/>
        </p:nvCxnSpPr>
        <p:spPr>
          <a:xfrm>
            <a:off x="6883400"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339" name="Google Shape;339;p14"/>
          <p:cNvSpPr txBox="1"/>
          <p:nvPr/>
        </p:nvSpPr>
        <p:spPr>
          <a:xfrm>
            <a:off x="5334000" y="4418013"/>
            <a:ext cx="3349625" cy="10461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u="sng">
                <a:solidFill>
                  <a:schemeClr val="dk1"/>
                </a:solidFill>
                <a:latin typeface="Times"/>
                <a:ea typeface="Times"/>
                <a:cs typeface="Times"/>
                <a:sym typeface="Time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https://bit.ly/2CwEMnZ</a:t>
            </a:r>
            <a:endParaRPr sz="1400" b="1">
              <a:solidFill>
                <a:schemeClr val="dk1"/>
              </a:solidFill>
              <a:latin typeface="Times"/>
              <a:ea typeface="Times"/>
              <a:cs typeface="Times"/>
              <a:sym typeface="Times"/>
            </a:endParaRPr>
          </a:p>
          <a:p>
            <a:pPr marL="0" marR="0" lvl="0" indent="0" algn="ctr" rtl="0">
              <a:spcBef>
                <a:spcPts val="700"/>
              </a:spcBef>
              <a:spcAft>
                <a:spcPts val="0"/>
              </a:spcAft>
              <a:buNone/>
            </a:pPr>
            <a:r>
              <a:rPr lang="en-US" sz="1400" b="1" u="sng">
                <a:solidFill>
                  <a:schemeClr val="dk1"/>
                </a:solidFill>
                <a:latin typeface="Times"/>
                <a:ea typeface="Times"/>
                <a:cs typeface="Times"/>
                <a:sym typeface="Time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https://bit.ly/2TaKnpk</a:t>
            </a:r>
            <a:endParaRPr sz="1400" b="1">
              <a:solidFill>
                <a:schemeClr val="dk1"/>
              </a:solidFill>
              <a:latin typeface="Times"/>
              <a:ea typeface="Times"/>
              <a:cs typeface="Times"/>
              <a:sym typeface="Times"/>
            </a:endParaRPr>
          </a:p>
          <a:p>
            <a:pPr marL="0" marR="0" lvl="0" indent="0" algn="ctr" rtl="0">
              <a:spcBef>
                <a:spcPts val="900"/>
              </a:spcBef>
              <a:spcAft>
                <a:spcPts val="0"/>
              </a:spcAft>
              <a:buNone/>
            </a:pPr>
            <a:endParaRPr sz="1800">
              <a:solidFill>
                <a:srgbClr val="5D4034"/>
              </a:solidFill>
              <a:latin typeface="Arial Narrow"/>
              <a:ea typeface="Arial Narrow"/>
              <a:cs typeface="Arial Narrow"/>
              <a:sym typeface="Arial Narrow"/>
            </a:endParaRPr>
          </a:p>
        </p:txBody>
      </p:sp>
      <p:sp>
        <p:nvSpPr>
          <p:cNvPr id="340" name="Google Shape;340;p14" descr="Parchment"/>
          <p:cNvSpPr txBox="1"/>
          <p:nvPr/>
        </p:nvSpPr>
        <p:spPr>
          <a:xfrm>
            <a:off x="742950" y="1390650"/>
            <a:ext cx="4138613" cy="4108450"/>
          </a:xfrm>
          <a:prstGeom prst="rect">
            <a:avLst/>
          </a:prstGeom>
          <a:blipFill rotWithShape="1">
            <a:blip r:embed="rId6">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On Bonfire Night, Brits gather in parks and gardens to watch dummies of Guy Fawkes burning on top of a bonfire. Children usually twirl sparklers while watching the bonfire. </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A traditional rhyme recited on Bonfire Night is:</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“Remember, remember,the fifth of November</a:t>
            </a:r>
            <a:br>
              <a:rPr lang="en-US" sz="1800">
                <a:solidFill>
                  <a:srgbClr val="5D4034"/>
                </a:solidFill>
                <a:latin typeface="Arial Narrow"/>
                <a:ea typeface="Arial Narrow"/>
                <a:cs typeface="Arial Narrow"/>
                <a:sym typeface="Arial Narrow"/>
              </a:rPr>
            </a:br>
            <a:r>
              <a:rPr lang="en-US" sz="1800">
                <a:solidFill>
                  <a:srgbClr val="5D4034"/>
                </a:solidFill>
                <a:latin typeface="Arial Narrow"/>
                <a:ea typeface="Arial Narrow"/>
                <a:cs typeface="Arial Narrow"/>
                <a:sym typeface="Arial Narrow"/>
              </a:rPr>
              <a:t>Gunpowder treason and plot.</a:t>
            </a:r>
            <a:br>
              <a:rPr lang="en-US" sz="1800">
                <a:solidFill>
                  <a:srgbClr val="5D4034"/>
                </a:solidFill>
                <a:latin typeface="Arial Narrow"/>
                <a:ea typeface="Arial Narrow"/>
                <a:cs typeface="Arial Narrow"/>
                <a:sym typeface="Arial Narrow"/>
              </a:rPr>
            </a:br>
            <a:r>
              <a:rPr lang="en-US" sz="1800">
                <a:solidFill>
                  <a:srgbClr val="5D4034"/>
                </a:solidFill>
                <a:latin typeface="Arial Narrow"/>
                <a:ea typeface="Arial Narrow"/>
                <a:cs typeface="Arial Narrow"/>
                <a:sym typeface="Arial Narrow"/>
              </a:rPr>
              <a:t>I see no reason, why gunpowder treason</a:t>
            </a:r>
            <a:br>
              <a:rPr lang="en-US" sz="1800">
                <a:solidFill>
                  <a:srgbClr val="5D4034"/>
                </a:solidFill>
                <a:latin typeface="Arial Narrow"/>
                <a:ea typeface="Arial Narrow"/>
                <a:cs typeface="Arial Narrow"/>
                <a:sym typeface="Arial Narrow"/>
              </a:rPr>
            </a:br>
            <a:r>
              <a:rPr lang="en-US" sz="1800">
                <a:solidFill>
                  <a:srgbClr val="5D4034"/>
                </a:solidFill>
                <a:latin typeface="Arial Narrow"/>
                <a:ea typeface="Arial Narrow"/>
                <a:cs typeface="Arial Narrow"/>
                <a:sym typeface="Arial Narrow"/>
              </a:rPr>
              <a:t>Should ever be forgot.”</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341" name="Google Shape;341;p14"/>
          <p:cNvSpPr/>
          <p:nvPr/>
        </p:nvSpPr>
        <p:spPr>
          <a:xfrm>
            <a:off x="5448300"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42" name="Google Shape;342;p14" descr="Parchment"/>
          <p:cNvSpPr/>
          <p:nvPr/>
        </p:nvSpPr>
        <p:spPr>
          <a:xfrm>
            <a:off x="5365750" y="1368425"/>
            <a:ext cx="3302000" cy="2989263"/>
          </a:xfrm>
          <a:prstGeom prst="rect">
            <a:avLst/>
          </a:prstGeom>
          <a:blipFill rotWithShape="1">
            <a:blip r:embed="rId7">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43" name="Google Shape;343;p14" descr="Parchment">
            <a:hlinkClick r:id="rId8" action="ppaction://hlinksldjump"/>
          </p:cNvPr>
          <p:cNvSpPr txBox="1"/>
          <p:nvPr/>
        </p:nvSpPr>
        <p:spPr>
          <a:xfrm>
            <a:off x="6477000" y="5124450"/>
            <a:ext cx="1081088" cy="555625"/>
          </a:xfrm>
          <a:prstGeom prst="rect">
            <a:avLst/>
          </a:prstGeom>
          <a:blipFill rotWithShape="1">
            <a:blip r:embed="rId6">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344" name="Google Shape;344;p14" descr="Parchment"/>
          <p:cNvSpPr txBox="1">
            <a:spLocks noGrp="1"/>
          </p:cNvSpPr>
          <p:nvPr>
            <p:ph type="title"/>
          </p:nvPr>
        </p:nvSpPr>
        <p:spPr>
          <a:xfrm>
            <a:off x="742950" y="193675"/>
            <a:ext cx="7905750" cy="928688"/>
          </a:xfrm>
          <a:prstGeom prst="rect">
            <a:avLst/>
          </a:prstGeom>
          <a:blipFill rotWithShape="1">
            <a:blip r:embed="rId6">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5D4034"/>
                </a:solidFill>
                <a:latin typeface="Arial Narrow"/>
                <a:ea typeface="Arial Narrow"/>
                <a:cs typeface="Arial Narrow"/>
                <a:sym typeface="Arial Narrow"/>
              </a:rPr>
              <a:t>BONFIRE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8"/>
        <p:cNvGrpSpPr/>
        <p:nvPr/>
      </p:nvGrpSpPr>
      <p:grpSpPr>
        <a:xfrm>
          <a:off x="0" y="0"/>
          <a:ext cx="0" cy="0"/>
          <a:chOff x="0" y="0"/>
          <a:chExt cx="0" cy="0"/>
        </a:xfrm>
      </p:grpSpPr>
      <p:cxnSp>
        <p:nvCxnSpPr>
          <p:cNvPr id="349" name="Google Shape;349;p15"/>
          <p:cNvCxnSpPr/>
          <p:nvPr/>
        </p:nvCxnSpPr>
        <p:spPr>
          <a:xfrm>
            <a:off x="7016750"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350" name="Google Shape;350;p15"/>
          <p:cNvCxnSpPr/>
          <p:nvPr/>
        </p:nvCxnSpPr>
        <p:spPr>
          <a:xfrm>
            <a:off x="6883400"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351" name="Google Shape;351;p15" descr="Parchment"/>
          <p:cNvSpPr txBox="1"/>
          <p:nvPr/>
        </p:nvSpPr>
        <p:spPr>
          <a:xfrm>
            <a:off x="655638" y="1443038"/>
            <a:ext cx="4138612" cy="4446587"/>
          </a:xfrm>
          <a:prstGeom prst="rect">
            <a:avLst/>
          </a:prstGeom>
          <a:blipFill rotWithShape="1">
            <a:blip r:embed="rId4">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A special highlight of Bonfire Night is the fireworks display. Fireworks set off in towns and villages all around the UK but the most spectacular display takes place in London every year!</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Fireworks remind us of the barrels of gunpowder that failed to set off a massive explosion in the Houses of Parliament.</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2000" b="1" u="sng">
                <a:solidFill>
                  <a:schemeClr val="hlink"/>
                </a:solidFill>
                <a:latin typeface="Arial Narrow"/>
                <a:ea typeface="Arial Narrow"/>
                <a:cs typeface="Arial Narrow"/>
                <a:sym typeface="Arial Narrow"/>
                <a:hlinkClick r:id="rId5"/>
              </a:rPr>
              <a:t>NOW YOU ARE READY TO WATCH A VIDEO ABOUT BONFIRE NIGHT.</a:t>
            </a:r>
            <a:endParaRPr sz="1800">
              <a:solidFill>
                <a:srgbClr val="FF0000"/>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352" name="Google Shape;352;p15"/>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53" name="Google Shape;353;p15" descr="Parchment"/>
          <p:cNvSpPr/>
          <p:nvPr/>
        </p:nvSpPr>
        <p:spPr>
          <a:xfrm>
            <a:off x="5356225" y="1368425"/>
            <a:ext cx="3302000" cy="2989263"/>
          </a:xfrm>
          <a:prstGeom prst="rect">
            <a:avLst/>
          </a:prstGeom>
          <a:blipFill rotWithShape="1">
            <a:blip r:embed="rId6">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54" name="Google Shape;354;p15" descr="Parchment">
            <a:hlinkClick r:id="rId7" action="ppaction://hlinksldjump"/>
          </p:cNvPr>
          <p:cNvSpPr txBox="1"/>
          <p:nvPr/>
        </p:nvSpPr>
        <p:spPr>
          <a:xfrm>
            <a:off x="6477000" y="5124450"/>
            <a:ext cx="1081088" cy="555625"/>
          </a:xfrm>
          <a:prstGeom prst="rect">
            <a:avLst/>
          </a:prstGeom>
          <a:blipFill rotWithShape="1">
            <a:blip r:embed="rId4">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355" name="Google Shape;355;p15" descr="Parchment"/>
          <p:cNvSpPr txBox="1">
            <a:spLocks noGrp="1"/>
          </p:cNvSpPr>
          <p:nvPr>
            <p:ph type="title"/>
          </p:nvPr>
        </p:nvSpPr>
        <p:spPr>
          <a:xfrm>
            <a:off x="733425" y="193675"/>
            <a:ext cx="7905750" cy="928688"/>
          </a:xfrm>
          <a:prstGeom prst="rect">
            <a:avLst/>
          </a:prstGeom>
          <a:blipFill rotWithShape="1">
            <a:blip r:embed="rId4">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5D4034"/>
                </a:solidFill>
                <a:latin typeface="Arial Narrow"/>
                <a:ea typeface="Arial Narrow"/>
                <a:cs typeface="Arial Narrow"/>
                <a:sym typeface="Arial Narrow"/>
              </a:rPr>
              <a:t>FIREWORKS DISPLAY</a:t>
            </a:r>
            <a:endParaRPr/>
          </a:p>
        </p:txBody>
      </p:sp>
      <p:sp>
        <p:nvSpPr>
          <p:cNvPr id="356" name="Google Shape;356;p15"/>
          <p:cNvSpPr/>
          <p:nvPr/>
        </p:nvSpPr>
        <p:spPr>
          <a:xfrm>
            <a:off x="5461000" y="4503738"/>
            <a:ext cx="3292475" cy="7381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u="sng" dirty="0">
                <a:solidFill>
                  <a:schemeClr val="dk1"/>
                </a:solidFill>
                <a:latin typeface="Times"/>
                <a:ea typeface="Times"/>
                <a:cs typeface="Times"/>
                <a:sym typeface="Time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https://bit.ly/2LxEKPt</a:t>
            </a:r>
            <a:endParaRPr sz="1400" b="1">
              <a:solidFill>
                <a:schemeClr val="dk1"/>
              </a:solidFill>
              <a:latin typeface="Times"/>
              <a:ea typeface="Times"/>
              <a:cs typeface="Times"/>
              <a:sym typeface="Times"/>
            </a:endParaRPr>
          </a:p>
          <a:p>
            <a:pPr marL="0" marR="0" lvl="0" indent="0" algn="l" rtl="0">
              <a:spcBef>
                <a:spcPts val="0"/>
              </a:spcBef>
              <a:spcAft>
                <a:spcPts val="0"/>
              </a:spcAft>
              <a:buNone/>
            </a:pPr>
            <a:r>
              <a:rPr lang="en-US" sz="1400" b="1" u="sng" dirty="0">
                <a:solidFill>
                  <a:schemeClr val="dk1"/>
                </a:solidFill>
                <a:latin typeface="Times"/>
                <a:ea typeface="Times"/>
                <a:cs typeface="Times"/>
                <a:sym typeface="Times"/>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https://bbc.in/2PqAg2d</a:t>
            </a:r>
            <a:endParaRPr sz="1400" b="1">
              <a:solidFill>
                <a:schemeClr val="dk1"/>
              </a:solidFill>
              <a:latin typeface="Times"/>
              <a:ea typeface="Times"/>
              <a:cs typeface="Times"/>
              <a:sym typeface="Times"/>
            </a:endParaRPr>
          </a:p>
          <a:p>
            <a:pPr marL="0" marR="0" lvl="0" indent="0" algn="l" rtl="0">
              <a:spcBef>
                <a:spcPts val="0"/>
              </a:spcBef>
              <a:spcAft>
                <a:spcPts val="0"/>
              </a:spcAft>
              <a:buNone/>
            </a:pPr>
            <a:endParaRPr sz="1400" b="1">
              <a:solidFill>
                <a:schemeClr val="dk1"/>
              </a:solidFill>
              <a:latin typeface="Times"/>
              <a:ea typeface="Times"/>
              <a:cs typeface="Times"/>
              <a:sym typeface="Time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0"/>
        <p:cNvGrpSpPr/>
        <p:nvPr/>
      </p:nvGrpSpPr>
      <p:grpSpPr>
        <a:xfrm>
          <a:off x="0" y="0"/>
          <a:ext cx="0" cy="0"/>
          <a:chOff x="0" y="0"/>
          <a:chExt cx="0" cy="0"/>
        </a:xfrm>
      </p:grpSpPr>
      <p:cxnSp>
        <p:nvCxnSpPr>
          <p:cNvPr id="361" name="Google Shape;361;p16"/>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362" name="Google Shape;362;p16"/>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363" name="Google Shape;363;p16"/>
          <p:cNvSpPr txBox="1"/>
          <p:nvPr/>
        </p:nvSpPr>
        <p:spPr>
          <a:xfrm>
            <a:off x="5332413" y="4445000"/>
            <a:ext cx="3349625" cy="10461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u="sng">
                <a:solidFill>
                  <a:schemeClr val="dk1"/>
                </a:solidFill>
                <a:latin typeface="Times"/>
                <a:ea typeface="Times"/>
                <a:cs typeface="Times"/>
                <a:sym typeface="Time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https://bit.ly/2rQVA2M</a:t>
            </a:r>
            <a:endParaRPr sz="1400" b="1">
              <a:solidFill>
                <a:schemeClr val="dk1"/>
              </a:solidFill>
              <a:latin typeface="Times"/>
              <a:ea typeface="Times"/>
              <a:cs typeface="Times"/>
              <a:sym typeface="Times"/>
            </a:endParaRPr>
          </a:p>
          <a:p>
            <a:pPr marL="0" marR="0" lvl="0" indent="0" algn="ctr" rtl="0">
              <a:spcBef>
                <a:spcPts val="700"/>
              </a:spcBef>
              <a:spcAft>
                <a:spcPts val="0"/>
              </a:spcAft>
              <a:buNone/>
            </a:pPr>
            <a:r>
              <a:rPr lang="en-US" sz="1400" b="1" u="sng">
                <a:solidFill>
                  <a:schemeClr val="dk1"/>
                </a:solidFill>
                <a:latin typeface="Times"/>
                <a:ea typeface="Times"/>
                <a:cs typeface="Times"/>
                <a:sym typeface="Time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https://bit.ly/2GCGGrm</a:t>
            </a:r>
            <a:endParaRPr sz="1400" b="1">
              <a:solidFill>
                <a:schemeClr val="dk1"/>
              </a:solidFill>
              <a:latin typeface="Times"/>
              <a:ea typeface="Times"/>
              <a:cs typeface="Times"/>
              <a:sym typeface="Times"/>
            </a:endParaRPr>
          </a:p>
          <a:p>
            <a:pPr marL="0" marR="0" lvl="0" indent="0" algn="ctr" rtl="0">
              <a:spcBef>
                <a:spcPts val="900"/>
              </a:spcBef>
              <a:spcAft>
                <a:spcPts val="0"/>
              </a:spcAft>
              <a:buNone/>
            </a:pPr>
            <a:endParaRPr sz="1800">
              <a:solidFill>
                <a:srgbClr val="5D4034"/>
              </a:solidFill>
              <a:latin typeface="Arial Narrow"/>
              <a:ea typeface="Arial Narrow"/>
              <a:cs typeface="Arial Narrow"/>
              <a:sym typeface="Arial Narrow"/>
            </a:endParaRPr>
          </a:p>
        </p:txBody>
      </p:sp>
      <p:sp>
        <p:nvSpPr>
          <p:cNvPr id="364" name="Google Shape;364;p16" descr="Parchment"/>
          <p:cNvSpPr txBox="1"/>
          <p:nvPr/>
        </p:nvSpPr>
        <p:spPr>
          <a:xfrm>
            <a:off x="733425" y="1390650"/>
            <a:ext cx="4138613" cy="4386263"/>
          </a:xfrm>
          <a:prstGeom prst="rect">
            <a:avLst/>
          </a:prstGeom>
          <a:blipFill rotWithShape="1">
            <a:blip r:embed="rId6">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Christmas is Britain’s most popular holiday. At Christmas, people decorate the Christmas tree and their houses, they often send cards to each other and children sing carols in the street. At home, children have got a stocking and Father Christmas puts presents in it. Children sometimes leave out mince pies and brandy for Father Christmas to eat and drink when he visits them.</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They always open their presents on Christmas Day.</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365" name="Google Shape;365;p16"/>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66" name="Google Shape;366;p16" descr="Parchment"/>
          <p:cNvSpPr/>
          <p:nvPr/>
        </p:nvSpPr>
        <p:spPr>
          <a:xfrm>
            <a:off x="5356225" y="1368425"/>
            <a:ext cx="3302000" cy="2989263"/>
          </a:xfrm>
          <a:prstGeom prst="rect">
            <a:avLst/>
          </a:prstGeom>
          <a:blipFill rotWithShape="1">
            <a:blip r:embed="rId7">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67" name="Google Shape;367;p16" descr="Parchment">
            <a:hlinkClick r:id="rId8" action="ppaction://hlinksldjump"/>
          </p:cNvPr>
          <p:cNvSpPr txBox="1"/>
          <p:nvPr/>
        </p:nvSpPr>
        <p:spPr>
          <a:xfrm>
            <a:off x="6467475" y="5124450"/>
            <a:ext cx="1081088" cy="555625"/>
          </a:xfrm>
          <a:prstGeom prst="rect">
            <a:avLst/>
          </a:prstGeom>
          <a:blipFill rotWithShape="1">
            <a:blip r:embed="rId6">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368" name="Google Shape;368;p16" descr="Parchment"/>
          <p:cNvSpPr txBox="1">
            <a:spLocks noGrp="1"/>
          </p:cNvSpPr>
          <p:nvPr>
            <p:ph type="title"/>
          </p:nvPr>
        </p:nvSpPr>
        <p:spPr>
          <a:xfrm>
            <a:off x="733425" y="193675"/>
            <a:ext cx="7905750" cy="928688"/>
          </a:xfrm>
          <a:prstGeom prst="rect">
            <a:avLst/>
          </a:prstGeom>
          <a:blipFill rotWithShape="1">
            <a:blip r:embed="rId6">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5D4034"/>
                </a:solidFill>
                <a:latin typeface="Arial Narrow"/>
                <a:ea typeface="Arial Narrow"/>
                <a:cs typeface="Arial Narrow"/>
                <a:sym typeface="Arial Narrow"/>
              </a:rPr>
              <a:t>CHRISTMAS DAY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2"/>
        <p:cNvGrpSpPr/>
        <p:nvPr/>
      </p:nvGrpSpPr>
      <p:grpSpPr>
        <a:xfrm>
          <a:off x="0" y="0"/>
          <a:ext cx="0" cy="0"/>
          <a:chOff x="0" y="0"/>
          <a:chExt cx="0" cy="0"/>
        </a:xfrm>
      </p:grpSpPr>
      <p:cxnSp>
        <p:nvCxnSpPr>
          <p:cNvPr id="373" name="Google Shape;373;p17"/>
          <p:cNvCxnSpPr/>
          <p:nvPr/>
        </p:nvCxnSpPr>
        <p:spPr>
          <a:xfrm>
            <a:off x="7016750"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374" name="Google Shape;374;p17"/>
          <p:cNvCxnSpPr/>
          <p:nvPr/>
        </p:nvCxnSpPr>
        <p:spPr>
          <a:xfrm>
            <a:off x="6883400"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375" name="Google Shape;375;p17"/>
          <p:cNvSpPr txBox="1"/>
          <p:nvPr/>
        </p:nvSpPr>
        <p:spPr>
          <a:xfrm>
            <a:off x="5332413" y="4452938"/>
            <a:ext cx="3349625" cy="13700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u="sng">
                <a:solidFill>
                  <a:schemeClr val="dk1"/>
                </a:solidFill>
                <a:latin typeface="Times"/>
                <a:ea typeface="Times"/>
                <a:cs typeface="Times"/>
                <a:sym typeface="Time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https://bit.ly/2LymBBk</a:t>
            </a:r>
            <a:endParaRPr sz="1400" b="1">
              <a:solidFill>
                <a:schemeClr val="dk1"/>
              </a:solidFill>
              <a:latin typeface="Times"/>
              <a:ea typeface="Times"/>
              <a:cs typeface="Times"/>
              <a:sym typeface="Times"/>
            </a:endParaRPr>
          </a:p>
          <a:p>
            <a:pPr marL="0" marR="0" lvl="0" indent="0" algn="ctr" rtl="0">
              <a:spcBef>
                <a:spcPts val="700"/>
              </a:spcBef>
              <a:spcAft>
                <a:spcPts val="0"/>
              </a:spcAft>
              <a:buNone/>
            </a:pPr>
            <a:r>
              <a:rPr lang="en-US" sz="1400" b="1" u="sng">
                <a:solidFill>
                  <a:schemeClr val="dk1"/>
                </a:solidFill>
                <a:latin typeface="Times"/>
                <a:ea typeface="Times"/>
                <a:cs typeface="Times"/>
                <a:sym typeface="Time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https://bit.ly/2jl1YLZ</a:t>
            </a:r>
            <a:endParaRPr sz="1400" b="1">
              <a:solidFill>
                <a:schemeClr val="dk1"/>
              </a:solidFill>
              <a:latin typeface="Times"/>
              <a:ea typeface="Times"/>
              <a:cs typeface="Times"/>
              <a:sym typeface="Times"/>
            </a:endParaRPr>
          </a:p>
          <a:p>
            <a:pPr marL="0" marR="0" lvl="0" indent="0" algn="ctr" rtl="0">
              <a:spcBef>
                <a:spcPts val="700"/>
              </a:spcBef>
              <a:spcAft>
                <a:spcPts val="0"/>
              </a:spcAft>
              <a:buNone/>
            </a:pPr>
            <a:endParaRPr sz="1400" b="1">
              <a:solidFill>
                <a:schemeClr val="dk1"/>
              </a:solidFill>
              <a:latin typeface="Times"/>
              <a:ea typeface="Times"/>
              <a:cs typeface="Times"/>
              <a:sym typeface="Times"/>
            </a:endParaRPr>
          </a:p>
          <a:p>
            <a:pPr marL="0" marR="0" lvl="0" indent="0" algn="ctr" rtl="0">
              <a:spcBef>
                <a:spcPts val="900"/>
              </a:spcBef>
              <a:spcAft>
                <a:spcPts val="0"/>
              </a:spcAft>
              <a:buNone/>
            </a:pPr>
            <a:endParaRPr sz="1800">
              <a:solidFill>
                <a:srgbClr val="5D4034"/>
              </a:solidFill>
              <a:latin typeface="Arial Narrow"/>
              <a:ea typeface="Arial Narrow"/>
              <a:cs typeface="Arial Narrow"/>
              <a:sym typeface="Arial Narrow"/>
            </a:endParaRPr>
          </a:p>
        </p:txBody>
      </p:sp>
      <p:sp>
        <p:nvSpPr>
          <p:cNvPr id="376" name="Google Shape;376;p17" descr="Parchment"/>
          <p:cNvSpPr txBox="1"/>
          <p:nvPr/>
        </p:nvSpPr>
        <p:spPr>
          <a:xfrm>
            <a:off x="733425" y="1390650"/>
            <a:ext cx="4138613" cy="3694113"/>
          </a:xfrm>
          <a:prstGeom prst="rect">
            <a:avLst/>
          </a:prstGeom>
          <a:blipFill rotWithShape="1">
            <a:blip r:embed="rId6">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In the UK, the main Christmas meal is usually eaten at lunchtime or early afternoon on Christmas Day. It's normally roast turkey,  vegetables (carrots, peas, parsnips, Brussel sprouts), stuffing and sometimes bacon and sausages. It's often served with cranberry sauce, bread sauce and gravy. </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Dessert is often Christmas Pudding. Mince pies and lots of chocolates are often eaten as well!</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377" name="Google Shape;377;p17"/>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78" name="Google Shape;378;p17" descr="Parchment"/>
          <p:cNvSpPr/>
          <p:nvPr/>
        </p:nvSpPr>
        <p:spPr>
          <a:xfrm>
            <a:off x="5356225" y="1368425"/>
            <a:ext cx="3302000" cy="2989263"/>
          </a:xfrm>
          <a:prstGeom prst="rect">
            <a:avLst/>
          </a:prstGeom>
          <a:blipFill rotWithShape="1">
            <a:blip r:embed="rId7">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79" name="Google Shape;379;p17" descr="Parchment">
            <a:hlinkClick r:id="rId8" action="ppaction://hlinksldjump"/>
          </p:cNvPr>
          <p:cNvSpPr txBox="1"/>
          <p:nvPr/>
        </p:nvSpPr>
        <p:spPr>
          <a:xfrm>
            <a:off x="6477000" y="5133975"/>
            <a:ext cx="1081088" cy="555625"/>
          </a:xfrm>
          <a:prstGeom prst="rect">
            <a:avLst/>
          </a:prstGeom>
          <a:blipFill rotWithShape="1">
            <a:blip r:embed="rId6">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380" name="Google Shape;380;p17" descr="Parchment"/>
          <p:cNvSpPr txBox="1">
            <a:spLocks noGrp="1"/>
          </p:cNvSpPr>
          <p:nvPr>
            <p:ph type="title"/>
          </p:nvPr>
        </p:nvSpPr>
        <p:spPr>
          <a:xfrm>
            <a:off x="733425" y="193675"/>
            <a:ext cx="7905750" cy="928688"/>
          </a:xfrm>
          <a:prstGeom prst="rect">
            <a:avLst/>
          </a:prstGeom>
          <a:blipFill rotWithShape="1">
            <a:blip r:embed="rId6">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5D4034"/>
                </a:solidFill>
                <a:latin typeface="Arial Narrow"/>
                <a:ea typeface="Arial Narrow"/>
                <a:cs typeface="Arial Narrow"/>
                <a:sym typeface="Arial Narrow"/>
              </a:rPr>
              <a:t>CHRISTMAS DINNER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4"/>
        <p:cNvGrpSpPr/>
        <p:nvPr/>
      </p:nvGrpSpPr>
      <p:grpSpPr>
        <a:xfrm>
          <a:off x="0" y="0"/>
          <a:ext cx="0" cy="0"/>
          <a:chOff x="0" y="0"/>
          <a:chExt cx="0" cy="0"/>
        </a:xfrm>
      </p:grpSpPr>
      <p:cxnSp>
        <p:nvCxnSpPr>
          <p:cNvPr id="385" name="Google Shape;385;p18"/>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386" name="Google Shape;386;p18"/>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387" name="Google Shape;387;p18" descr="Parchment"/>
          <p:cNvSpPr txBox="1"/>
          <p:nvPr/>
        </p:nvSpPr>
        <p:spPr>
          <a:xfrm>
            <a:off x="690563" y="1433513"/>
            <a:ext cx="4138612" cy="3554412"/>
          </a:xfrm>
          <a:prstGeom prst="rect">
            <a:avLst/>
          </a:prstGeom>
          <a:blipFill rotWithShape="1">
            <a:blip r:embed="rId4">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The dinner table is decorated with Christmas crackers. Christmas Crackers are short cardboard tubes wrapped in colorful paper. There is normally a Cracker next to each plate on the Christmas dinner table. When the crackers are pulled - with a bang! - a colourful party hat, a toy or gift and a festive joke or riddle falls out! The party hats look like crowns and it is thought that they symbolise the crowns that the Wise Men might have worn. </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388" name="Google Shape;388;p18"/>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89" name="Google Shape;389;p18" descr="Parchment"/>
          <p:cNvSpPr/>
          <p:nvPr/>
        </p:nvSpPr>
        <p:spPr>
          <a:xfrm>
            <a:off x="5356225" y="1368425"/>
            <a:ext cx="3302000" cy="2989263"/>
          </a:xfrm>
          <a:prstGeom prst="rect">
            <a:avLst/>
          </a:prstGeom>
          <a:blipFill rotWithShape="1">
            <a:blip r:embed="rId5">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90" name="Google Shape;390;p18" descr="Parchment">
            <a:hlinkClick r:id="rId6" action="ppaction://hlinksldjump"/>
          </p:cNvPr>
          <p:cNvSpPr txBox="1"/>
          <p:nvPr/>
        </p:nvSpPr>
        <p:spPr>
          <a:xfrm>
            <a:off x="6467475" y="5124450"/>
            <a:ext cx="1081088" cy="555625"/>
          </a:xfrm>
          <a:prstGeom prst="rect">
            <a:avLst/>
          </a:prstGeom>
          <a:blipFill rotWithShape="1">
            <a:blip r:embed="rId4">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391" name="Google Shape;391;p18" descr="Parchment"/>
          <p:cNvSpPr txBox="1">
            <a:spLocks noGrp="1"/>
          </p:cNvSpPr>
          <p:nvPr>
            <p:ph type="title"/>
          </p:nvPr>
        </p:nvSpPr>
        <p:spPr>
          <a:xfrm>
            <a:off x="733425" y="193675"/>
            <a:ext cx="7905750" cy="928688"/>
          </a:xfrm>
          <a:prstGeom prst="rect">
            <a:avLst/>
          </a:prstGeom>
          <a:blipFill rotWithShape="1">
            <a:blip r:embed="rId4">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5D4034"/>
                </a:solidFill>
                <a:latin typeface="Arial Narrow"/>
                <a:ea typeface="Arial Narrow"/>
                <a:cs typeface="Arial Narrow"/>
                <a:sym typeface="Arial Narrow"/>
              </a:rPr>
              <a:t>CHRISTMAS CRACKERS</a:t>
            </a:r>
            <a:endParaRPr/>
          </a:p>
        </p:txBody>
      </p:sp>
      <p:sp>
        <p:nvSpPr>
          <p:cNvPr id="392" name="Google Shape;392;p18"/>
          <p:cNvSpPr/>
          <p:nvPr/>
        </p:nvSpPr>
        <p:spPr>
          <a:xfrm>
            <a:off x="5513388" y="4425950"/>
            <a:ext cx="3116262" cy="7381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u="sng" dirty="0">
                <a:solidFill>
                  <a:schemeClr val="dk1"/>
                </a:solidFill>
                <a:latin typeface="Times"/>
                <a:ea typeface="Times"/>
                <a:cs typeface="Times"/>
                <a:sym typeface="Time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https://bit.ly/2CwgiuY</a:t>
            </a:r>
            <a:endParaRPr sz="1400" b="1">
              <a:solidFill>
                <a:schemeClr val="dk1"/>
              </a:solidFill>
              <a:latin typeface="Times"/>
              <a:ea typeface="Times"/>
              <a:cs typeface="Times"/>
              <a:sym typeface="Times"/>
            </a:endParaRPr>
          </a:p>
          <a:p>
            <a:pPr marL="0" marR="0" lvl="0" indent="0" algn="l" rtl="0">
              <a:spcBef>
                <a:spcPts val="0"/>
              </a:spcBef>
              <a:spcAft>
                <a:spcPts val="0"/>
              </a:spcAft>
              <a:buNone/>
            </a:pPr>
            <a:r>
              <a:rPr lang="en-US" sz="1400" b="1" u="sng" dirty="0">
                <a:solidFill>
                  <a:schemeClr val="dk1"/>
                </a:solidFill>
                <a:latin typeface="Times"/>
                <a:ea typeface="Times"/>
                <a:cs typeface="Times"/>
                <a:sym typeface="Time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https://bit.ly/2Bo5Cfg</a:t>
            </a:r>
            <a:endParaRPr sz="1400" b="1">
              <a:solidFill>
                <a:schemeClr val="dk1"/>
              </a:solidFill>
              <a:latin typeface="Times"/>
              <a:ea typeface="Times"/>
              <a:cs typeface="Times"/>
              <a:sym typeface="Times"/>
            </a:endParaRPr>
          </a:p>
          <a:p>
            <a:pPr marL="0" marR="0" lvl="0" indent="0" algn="l" rtl="0">
              <a:spcBef>
                <a:spcPts val="0"/>
              </a:spcBef>
              <a:spcAft>
                <a:spcPts val="0"/>
              </a:spcAft>
              <a:buNone/>
            </a:pPr>
            <a:endParaRPr sz="1400" b="1">
              <a:solidFill>
                <a:schemeClr val="dk1"/>
              </a:solidFill>
              <a:latin typeface="Times"/>
              <a:ea typeface="Times"/>
              <a:cs typeface="Times"/>
              <a:sym typeface="Time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6"/>
        <p:cNvGrpSpPr/>
        <p:nvPr/>
      </p:nvGrpSpPr>
      <p:grpSpPr>
        <a:xfrm>
          <a:off x="0" y="0"/>
          <a:ext cx="0" cy="0"/>
          <a:chOff x="0" y="0"/>
          <a:chExt cx="0" cy="0"/>
        </a:xfrm>
      </p:grpSpPr>
      <p:cxnSp>
        <p:nvCxnSpPr>
          <p:cNvPr id="397" name="Google Shape;397;p19"/>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398" name="Google Shape;398;p19"/>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399" name="Google Shape;399;p19"/>
          <p:cNvSpPr txBox="1"/>
          <p:nvPr/>
        </p:nvSpPr>
        <p:spPr>
          <a:xfrm>
            <a:off x="5332413" y="4452938"/>
            <a:ext cx="3349625" cy="12779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u="sng">
                <a:solidFill>
                  <a:schemeClr val="dk1"/>
                </a:solidFill>
                <a:latin typeface="Times"/>
                <a:ea typeface="Times"/>
                <a:cs typeface="Times"/>
                <a:sym typeface="Time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https://bit.ly/2LvdKQR</a:t>
            </a:r>
            <a:endParaRPr sz="1400" b="1">
              <a:solidFill>
                <a:schemeClr val="dk1"/>
              </a:solidFill>
              <a:latin typeface="Times"/>
              <a:ea typeface="Times"/>
              <a:cs typeface="Times"/>
              <a:sym typeface="Times"/>
            </a:endParaRPr>
          </a:p>
          <a:p>
            <a:pPr marL="0" marR="0" lvl="0" indent="0" algn="ctr" rtl="0">
              <a:spcBef>
                <a:spcPts val="700"/>
              </a:spcBef>
              <a:spcAft>
                <a:spcPts val="0"/>
              </a:spcAft>
              <a:buNone/>
            </a:pPr>
            <a:r>
              <a:rPr lang="en-US" sz="1400" b="1" u="sng">
                <a:solidFill>
                  <a:schemeClr val="dk1"/>
                </a:solidFill>
                <a:latin typeface="Times"/>
                <a:ea typeface="Times"/>
                <a:cs typeface="Times"/>
                <a:sym typeface="Time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https://bit.ly/2T6OvXm</a:t>
            </a:r>
            <a:endParaRPr sz="1400" b="1">
              <a:solidFill>
                <a:schemeClr val="dk1"/>
              </a:solidFill>
              <a:latin typeface="Times"/>
              <a:ea typeface="Times"/>
              <a:cs typeface="Times"/>
              <a:sym typeface="Times"/>
            </a:endParaRPr>
          </a:p>
          <a:p>
            <a:pPr marL="0" marR="0" lvl="0" indent="0" algn="ctr" rtl="0">
              <a:spcBef>
                <a:spcPts val="700"/>
              </a:spcBef>
              <a:spcAft>
                <a:spcPts val="0"/>
              </a:spcAft>
              <a:buNone/>
            </a:pPr>
            <a:endParaRPr sz="1400" b="1">
              <a:solidFill>
                <a:schemeClr val="dk1"/>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Arial Narrow"/>
              <a:ea typeface="Arial Narrow"/>
              <a:cs typeface="Arial Narrow"/>
              <a:sym typeface="Arial Narrow"/>
            </a:endParaRPr>
          </a:p>
        </p:txBody>
      </p:sp>
      <p:sp>
        <p:nvSpPr>
          <p:cNvPr id="400" name="Google Shape;400;p19" descr="Parchment"/>
          <p:cNvSpPr txBox="1"/>
          <p:nvPr/>
        </p:nvSpPr>
        <p:spPr>
          <a:xfrm>
            <a:off x="733425" y="1390650"/>
            <a:ext cx="4138613" cy="4446588"/>
          </a:xfrm>
          <a:prstGeom prst="rect">
            <a:avLst/>
          </a:prstGeom>
          <a:blipFill rotWithShape="1">
            <a:blip r:embed="rId6">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The Queen’s Christmas Message is broadcast on BBC One, ITV, Sky 1, and Sky News from 3pm until 3.10pm on Christmas Day. The Queen’s grandfather, King George V started the tradition in 1932. The speech is one of the few occasions when the royal is able to voice her own views. In her speech, she reflects on the year gone by and offers wishes for the year to come. British people love their Queen and millions of them watch her message every year.</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2000" b="1" u="sng">
                <a:solidFill>
                  <a:schemeClr val="hlink"/>
                </a:solidFill>
                <a:latin typeface="Arial Narrow"/>
                <a:ea typeface="Arial Narrow"/>
                <a:cs typeface="Arial Narrow"/>
                <a:sym typeface="Arial Narrow"/>
                <a:hlinkClick r:id="rId7"/>
              </a:rPr>
              <a:t>NOW YOU ARE READY TO WATCH A VIDEO ABOUT CHRISTMAS.</a:t>
            </a:r>
            <a:endParaRPr sz="2000" b="1">
              <a:solidFill>
                <a:srgbClr val="FF0000"/>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401" name="Google Shape;401;p19"/>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02" name="Google Shape;402;p19" descr="Parchment"/>
          <p:cNvSpPr/>
          <p:nvPr/>
        </p:nvSpPr>
        <p:spPr>
          <a:xfrm>
            <a:off x="5356225" y="1368425"/>
            <a:ext cx="3302000" cy="2989263"/>
          </a:xfrm>
          <a:prstGeom prst="rect">
            <a:avLst/>
          </a:prstGeom>
          <a:blipFill rotWithShape="1">
            <a:blip r:embed="rId8">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03" name="Google Shape;403;p19" descr="Parchment">
            <a:hlinkClick r:id="rId9" action="ppaction://hlinksldjump"/>
          </p:cNvPr>
          <p:cNvSpPr txBox="1"/>
          <p:nvPr/>
        </p:nvSpPr>
        <p:spPr>
          <a:xfrm>
            <a:off x="6467475" y="5124450"/>
            <a:ext cx="1081088" cy="555625"/>
          </a:xfrm>
          <a:prstGeom prst="rect">
            <a:avLst/>
          </a:prstGeom>
          <a:blipFill rotWithShape="1">
            <a:blip r:embed="rId6">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404" name="Google Shape;404;p19" descr="Parchment"/>
          <p:cNvSpPr txBox="1">
            <a:spLocks noGrp="1"/>
          </p:cNvSpPr>
          <p:nvPr>
            <p:ph type="title"/>
          </p:nvPr>
        </p:nvSpPr>
        <p:spPr>
          <a:xfrm>
            <a:off x="733425" y="193675"/>
            <a:ext cx="7905750" cy="928688"/>
          </a:xfrm>
          <a:prstGeom prst="rect">
            <a:avLst/>
          </a:prstGeom>
          <a:blipFill rotWithShape="1">
            <a:blip r:embed="rId6">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rgbClr val="5D4034"/>
                </a:solidFill>
                <a:latin typeface="Arial Narrow"/>
                <a:ea typeface="Arial Narrow"/>
                <a:cs typeface="Arial Narrow"/>
                <a:sym typeface="Arial Narrow"/>
              </a:rPr>
              <a:t>THE QUEEN’S CHRISTMAS SPEECH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Shape 147"/>
        <p:cNvGrpSpPr/>
        <p:nvPr/>
      </p:nvGrpSpPr>
      <p:grpSpPr>
        <a:xfrm>
          <a:off x="0" y="0"/>
          <a:ext cx="0" cy="0"/>
          <a:chOff x="0" y="0"/>
          <a:chExt cx="0" cy="0"/>
        </a:xfrm>
      </p:grpSpPr>
      <p:sp>
        <p:nvSpPr>
          <p:cNvPr id="148" name="Google Shape;148;p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Curator’s Office</a:t>
            </a:r>
            <a:endParaRPr/>
          </a:p>
        </p:txBody>
      </p:sp>
      <p:sp>
        <p:nvSpPr>
          <p:cNvPr id="149" name="Google Shape;149;p2"/>
          <p:cNvSpPr txBox="1"/>
          <p:nvPr/>
        </p:nvSpPr>
        <p:spPr>
          <a:xfrm>
            <a:off x="5507037" y="4406900"/>
            <a:ext cx="3074987" cy="7540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rgbClr val="5D4034"/>
                </a:solidFill>
                <a:latin typeface="Times"/>
                <a:ea typeface="Times"/>
                <a:cs typeface="Times"/>
                <a:sym typeface="Times"/>
              </a:rPr>
              <a:t>Contact me </a:t>
            </a:r>
            <a:r>
              <a:rPr lang="en-US" sz="1400" b="1" dirty="0" smtClean="0">
                <a:solidFill>
                  <a:srgbClr val="5D4034"/>
                </a:solidFill>
                <a:latin typeface="Times"/>
                <a:ea typeface="Times"/>
                <a:cs typeface="Times"/>
                <a:sym typeface="Times"/>
              </a:rPr>
              <a:t>at  </a:t>
            </a:r>
            <a:r>
              <a:rPr lang="en-US" sz="1400" b="1" u="sng" dirty="0" smtClean="0">
                <a:solidFill>
                  <a:srgbClr val="5D4034"/>
                </a:solidFill>
                <a:latin typeface="Times"/>
                <a:ea typeface="Times"/>
                <a:cs typeface="Times"/>
                <a:sym typeface="Times"/>
                <a:hlinkClick r:id="rId3"/>
              </a:rPr>
              <a:t>sophia.papagoula@gmail.com</a:t>
            </a:r>
            <a:endParaRPr sz="1400" b="1">
              <a:solidFill>
                <a:srgbClr val="5D4034"/>
              </a:solidFill>
              <a:latin typeface="Times"/>
              <a:ea typeface="Times"/>
              <a:cs typeface="Times"/>
              <a:sym typeface="Times"/>
            </a:endParaRPr>
          </a:p>
          <a:p>
            <a:pPr marL="0" marR="0" lvl="0" indent="0" algn="ctr" rtl="0">
              <a:spcBef>
                <a:spcPts val="500"/>
              </a:spcBef>
              <a:spcAft>
                <a:spcPts val="0"/>
              </a:spcAft>
              <a:buNone/>
            </a:pPr>
            <a:endParaRPr sz="1000">
              <a:solidFill>
                <a:srgbClr val="5D4034"/>
              </a:solidFill>
              <a:latin typeface="Arial Narrow"/>
              <a:ea typeface="Arial Narrow"/>
              <a:cs typeface="Arial Narrow"/>
              <a:sym typeface="Arial Narrow"/>
            </a:endParaRPr>
          </a:p>
        </p:txBody>
      </p:sp>
      <p:sp>
        <p:nvSpPr>
          <p:cNvPr id="150" name="Google Shape;150;p2" descr="Parchment"/>
          <p:cNvSpPr txBox="1"/>
          <p:nvPr/>
        </p:nvSpPr>
        <p:spPr>
          <a:xfrm>
            <a:off x="1058863" y="1720850"/>
            <a:ext cx="3981450" cy="3278188"/>
          </a:xfrm>
          <a:prstGeom prst="rect">
            <a:avLst/>
          </a:prstGeom>
          <a:blipFill rotWithShape="1">
            <a:blip r:embed="rId4">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Hi, everyone! I’m Mrs Sophia, a busy English teacher and the curator of this museum. I love being creative in the classroom and I’m always open to new ideas. </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The Museum of British Holidays is a project I’m currently working on and I’m sure there will be more to come. For the moment, join me in exploring all about British customs and celebrations.  </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151" name="Google Shape;151;p2"/>
          <p:cNvSpPr/>
          <p:nvPr/>
        </p:nvSpPr>
        <p:spPr>
          <a:xfrm>
            <a:off x="5438775" y="1933575"/>
            <a:ext cx="2732088" cy="239236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52" name="Google Shape;152;p2" descr="Parchment"/>
          <p:cNvSpPr/>
          <p:nvPr/>
        </p:nvSpPr>
        <p:spPr>
          <a:xfrm>
            <a:off x="5435600" y="1727200"/>
            <a:ext cx="2697163" cy="2584450"/>
          </a:xfrm>
          <a:prstGeom prst="rect">
            <a:avLst/>
          </a:prstGeom>
          <a:blipFill rotWithShape="1">
            <a:blip r:embed="rId5">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53" name="Google Shape;153;p2" descr="Parchment"/>
          <p:cNvSpPr/>
          <p:nvPr/>
        </p:nvSpPr>
        <p:spPr>
          <a:xfrm>
            <a:off x="1049338" y="654050"/>
            <a:ext cx="7086600" cy="904875"/>
          </a:xfrm>
          <a:prstGeom prst="rect">
            <a:avLst/>
          </a:prstGeom>
          <a:blipFill rotWithShape="1">
            <a:blip r:embed="rId4">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5D4034"/>
                </a:solidFill>
                <a:latin typeface="Arial Narrow"/>
                <a:ea typeface="Arial Narrow"/>
                <a:cs typeface="Arial Narrow"/>
                <a:sym typeface="Arial Narrow"/>
              </a:rPr>
              <a:t>Mrs Sophia</a:t>
            </a:r>
            <a:endParaRPr sz="4400" b="1">
              <a:solidFill>
                <a:srgbClr val="5D4034"/>
              </a:solidFill>
              <a:latin typeface="Arial Narrow"/>
              <a:ea typeface="Arial Narrow"/>
              <a:cs typeface="Arial Narrow"/>
              <a:sym typeface="Arial Narrow"/>
            </a:endParaRPr>
          </a:p>
        </p:txBody>
      </p:sp>
      <p:sp>
        <p:nvSpPr>
          <p:cNvPr id="154" name="Google Shape;154;p2"/>
          <p:cNvSpPr txBox="1"/>
          <p:nvPr/>
        </p:nvSpPr>
        <p:spPr>
          <a:xfrm>
            <a:off x="979488" y="5626100"/>
            <a:ext cx="5257800" cy="549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5D4034"/>
                </a:solidFill>
                <a:latin typeface="Arial Narrow"/>
                <a:ea typeface="Arial Narrow"/>
                <a:cs typeface="Arial Narrow"/>
                <a:sym typeface="Arial Narrow"/>
              </a:rPr>
              <a:t>Note: Virtual museums were first introduced by educators at </a:t>
            </a:r>
            <a:r>
              <a:rPr lang="en-US" sz="1000" u="sng">
                <a:solidFill>
                  <a:srgbClr val="5D4034"/>
                </a:solidFill>
                <a:latin typeface="Arial Narrow"/>
                <a:ea typeface="Arial Narrow"/>
                <a:cs typeface="Arial Narrow"/>
                <a:sym typeface="Arial Narrow"/>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Keith Valley Middle School</a:t>
            </a:r>
            <a:r>
              <a:rPr lang="en-US" sz="1000">
                <a:solidFill>
                  <a:srgbClr val="5D4034"/>
                </a:solidFill>
                <a:latin typeface="Arial Narrow"/>
                <a:ea typeface="Arial Narrow"/>
                <a:cs typeface="Arial Narrow"/>
                <a:sym typeface="Arial Narrow"/>
              </a:rPr>
              <a:t> in Horsham, Pennsylvania. This template was designed by </a:t>
            </a:r>
            <a:r>
              <a:rPr lang="en-US" sz="1000" u="sng">
                <a:solidFill>
                  <a:srgbClr val="5D4034"/>
                </a:solidFill>
                <a:latin typeface="Arial Narrow"/>
                <a:ea typeface="Arial Narrow"/>
                <a:cs typeface="Arial Narrow"/>
                <a:sym typeface="Arial Narrow"/>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Dr. Christy Keeler</a:t>
            </a:r>
            <a:r>
              <a:rPr lang="en-US" sz="1000">
                <a:solidFill>
                  <a:srgbClr val="5D4034"/>
                </a:solidFill>
                <a:latin typeface="Arial Narrow"/>
                <a:ea typeface="Arial Narrow"/>
                <a:cs typeface="Arial Narrow"/>
                <a:sym typeface="Arial Narrow"/>
              </a:rPr>
              <a:t>. View the </a:t>
            </a:r>
            <a:r>
              <a:rPr lang="en-US" sz="1000" u="sng">
                <a:solidFill>
                  <a:srgbClr val="5D4034"/>
                </a:solidFill>
                <a:latin typeface="Arial Narrow"/>
                <a:ea typeface="Arial Narrow"/>
                <a:cs typeface="Arial Narrow"/>
                <a:sym typeface="Arial Narrow"/>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Educational Virtual Museums</a:t>
            </a:r>
            <a:r>
              <a:rPr lang="en-US" sz="1000">
                <a:solidFill>
                  <a:srgbClr val="5D4034"/>
                </a:solidFill>
                <a:latin typeface="Arial Narrow"/>
                <a:ea typeface="Arial Narrow"/>
                <a:cs typeface="Arial Narrow"/>
                <a:sym typeface="Arial Narrow"/>
              </a:rPr>
              <a:t> website for more information on this instructional technique.</a:t>
            </a:r>
            <a:endParaRPr sz="900">
              <a:solidFill>
                <a:srgbClr val="5D4034"/>
              </a:solidFill>
              <a:latin typeface="Arial Narrow"/>
              <a:ea typeface="Arial Narrow"/>
              <a:cs typeface="Arial Narrow"/>
              <a:sym typeface="Arial Narrow"/>
            </a:endParaRPr>
          </a:p>
        </p:txBody>
      </p:sp>
      <p:cxnSp>
        <p:nvCxnSpPr>
          <p:cNvPr id="155" name="Google Shape;155;p2"/>
          <p:cNvCxnSpPr/>
          <p:nvPr/>
        </p:nvCxnSpPr>
        <p:spPr>
          <a:xfrm>
            <a:off x="6867525" y="5453063"/>
            <a:ext cx="0" cy="584200"/>
          </a:xfrm>
          <a:prstGeom prst="straightConnector1">
            <a:avLst/>
          </a:prstGeom>
          <a:noFill/>
          <a:ln w="76200" cap="flat" cmpd="sng">
            <a:solidFill>
              <a:srgbClr val="643E33"/>
            </a:solidFill>
            <a:prstDash val="solid"/>
            <a:round/>
            <a:headEnd type="none" w="med" len="med"/>
            <a:tailEnd type="none" w="med" len="med"/>
          </a:ln>
        </p:spPr>
      </p:cxnSp>
      <p:sp>
        <p:nvSpPr>
          <p:cNvPr id="156" name="Google Shape;156;p2" descr="Parchment">
            <a:hlinkClick r:id="rId9" action="ppaction://hlinksldjump"/>
          </p:cNvPr>
          <p:cNvSpPr txBox="1"/>
          <p:nvPr/>
        </p:nvSpPr>
        <p:spPr>
          <a:xfrm>
            <a:off x="6326188" y="5011738"/>
            <a:ext cx="1081087" cy="555625"/>
          </a:xfrm>
          <a:prstGeom prst="rect">
            <a:avLst/>
          </a:prstGeom>
          <a:blipFill rotWithShape="1">
            <a:blip r:embed="rId4">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Entry</a:t>
            </a:r>
            <a:endParaRPr/>
          </a:p>
        </p:txBody>
      </p:sp>
      <p:cxnSp>
        <p:nvCxnSpPr>
          <p:cNvPr id="157" name="Google Shape;157;p2"/>
          <p:cNvCxnSpPr/>
          <p:nvPr/>
        </p:nvCxnSpPr>
        <p:spPr>
          <a:xfrm>
            <a:off x="6732588" y="6046788"/>
            <a:ext cx="268287" cy="0"/>
          </a:xfrm>
          <a:prstGeom prst="straightConnector1">
            <a:avLst/>
          </a:prstGeom>
          <a:noFill/>
          <a:ln w="76200" cap="flat" cmpd="sng">
            <a:solidFill>
              <a:srgbClr val="643E33"/>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BBFD5"/>
        </a:solidFill>
        <a:effectLst/>
      </p:bgPr>
    </p:bg>
    <p:spTree>
      <p:nvGrpSpPr>
        <p:cNvPr id="1" name="Shape 408"/>
        <p:cNvGrpSpPr/>
        <p:nvPr/>
      </p:nvGrpSpPr>
      <p:grpSpPr>
        <a:xfrm>
          <a:off x="0" y="0"/>
          <a:ext cx="0" cy="0"/>
          <a:chOff x="0" y="0"/>
          <a:chExt cx="0" cy="0"/>
        </a:xfrm>
      </p:grpSpPr>
      <p:cxnSp>
        <p:nvCxnSpPr>
          <p:cNvPr id="409" name="Google Shape;409;p20"/>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410" name="Google Shape;410;p20"/>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411" name="Google Shape;411;p20"/>
          <p:cNvSpPr txBox="1"/>
          <p:nvPr/>
        </p:nvSpPr>
        <p:spPr>
          <a:xfrm>
            <a:off x="5332413" y="4427538"/>
            <a:ext cx="3349625" cy="10461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u="sng">
                <a:solidFill>
                  <a:srgbClr val="5D4034"/>
                </a:solidFill>
                <a:latin typeface="Times"/>
                <a:ea typeface="Times"/>
                <a:cs typeface="Times"/>
                <a:sym typeface="Time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https://bit.ly/2LB9Khx</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r>
              <a:rPr lang="en-US" sz="1400" b="1" u="sng">
                <a:solidFill>
                  <a:srgbClr val="5D4034"/>
                </a:solidFill>
                <a:latin typeface="Times"/>
                <a:ea typeface="Times"/>
                <a:cs typeface="Times"/>
                <a:sym typeface="Time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https://bit.ly/2LA92RR</a:t>
            </a:r>
            <a:endParaRPr sz="1400" b="1">
              <a:solidFill>
                <a:srgbClr val="5D4034"/>
              </a:solidFill>
              <a:latin typeface="Times"/>
              <a:ea typeface="Times"/>
              <a:cs typeface="Times"/>
              <a:sym typeface="Times"/>
            </a:endParaRPr>
          </a:p>
          <a:p>
            <a:pPr marL="0" marR="0" lvl="0" indent="0" algn="ctr" rtl="0">
              <a:spcBef>
                <a:spcPts val="900"/>
              </a:spcBef>
              <a:spcAft>
                <a:spcPts val="0"/>
              </a:spcAft>
              <a:buNone/>
            </a:pPr>
            <a:endParaRPr sz="1800">
              <a:solidFill>
                <a:srgbClr val="5D4034"/>
              </a:solidFill>
              <a:latin typeface="Arial Narrow"/>
              <a:ea typeface="Arial Narrow"/>
              <a:cs typeface="Arial Narrow"/>
              <a:sym typeface="Arial Narrow"/>
            </a:endParaRPr>
          </a:p>
        </p:txBody>
      </p:sp>
      <p:sp>
        <p:nvSpPr>
          <p:cNvPr id="412" name="Google Shape;412;p20" descr="Parchment"/>
          <p:cNvSpPr txBox="1"/>
          <p:nvPr/>
        </p:nvSpPr>
        <p:spPr>
          <a:xfrm>
            <a:off x="733425" y="1390650"/>
            <a:ext cx="4138613" cy="4386263"/>
          </a:xfrm>
          <a:prstGeom prst="rect">
            <a:avLst/>
          </a:prstGeom>
          <a:blipFill rotWithShape="1">
            <a:blip r:embed="rId5">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In the UK, Easter is one of the major Christian festivals of the year and it is a time of Easter eggs and Easter bunny. </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Eggs symbolize new life which is related to Jesus coming back from the dead.  A chocolate Easter egg is usually a traditional gift to give friends and family. The decorating of coloured eggs is also a very popular activity during Easter. Usually chicken eggs are hard boiled and dyed or painted.</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Easter bunny is a symbol of spring. The legend of the Easter Bunny says a rabbit brings gifts (usually chocolate eggs) to children the night before Easter Sunday.</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413" name="Google Shape;413;p20"/>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14" name="Google Shape;414;p20" descr="Parchment"/>
          <p:cNvSpPr/>
          <p:nvPr/>
        </p:nvSpPr>
        <p:spPr>
          <a:xfrm>
            <a:off x="5356225" y="1368425"/>
            <a:ext cx="3302000" cy="2989263"/>
          </a:xfrm>
          <a:prstGeom prst="rect">
            <a:avLst/>
          </a:prstGeom>
          <a:blipFill rotWithShape="1">
            <a:blip r:embed="rId6">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15" name="Google Shape;415;p20" descr="Parchment">
            <a:hlinkClick r:id="rId7" action="ppaction://hlinksldjump"/>
          </p:cNvPr>
          <p:cNvSpPr txBox="1"/>
          <p:nvPr/>
        </p:nvSpPr>
        <p:spPr>
          <a:xfrm>
            <a:off x="6467475" y="5124450"/>
            <a:ext cx="1081088" cy="555625"/>
          </a:xfrm>
          <a:prstGeom prst="rect">
            <a:avLst/>
          </a:prstGeom>
          <a:blipFill rotWithShape="1">
            <a:blip r:embed="rId5">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416" name="Google Shape;416;p20" descr="Parchment"/>
          <p:cNvSpPr txBox="1">
            <a:spLocks noGrp="1"/>
          </p:cNvSpPr>
          <p:nvPr>
            <p:ph type="title"/>
          </p:nvPr>
        </p:nvSpPr>
        <p:spPr>
          <a:xfrm>
            <a:off x="733425" y="193675"/>
            <a:ext cx="7905750" cy="928688"/>
          </a:xfrm>
          <a:prstGeom prst="rect">
            <a:avLst/>
          </a:prstGeom>
          <a:blipFill rotWithShape="1">
            <a:blip r:embed="rId5">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solidFill>
                  <a:srgbClr val="5D4034"/>
                </a:solidFill>
                <a:latin typeface="Arial Narrow"/>
                <a:ea typeface="Arial Narrow"/>
                <a:cs typeface="Arial Narrow"/>
                <a:sym typeface="Arial Narrow"/>
              </a:rPr>
              <a:t>EASTER BUNNY &amp; CHOCOLATE EGGS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BBFD5"/>
        </a:solidFill>
        <a:effectLst/>
      </p:bgPr>
    </p:bg>
    <p:spTree>
      <p:nvGrpSpPr>
        <p:cNvPr id="1" name="Shape 420"/>
        <p:cNvGrpSpPr/>
        <p:nvPr/>
      </p:nvGrpSpPr>
      <p:grpSpPr>
        <a:xfrm>
          <a:off x="0" y="0"/>
          <a:ext cx="0" cy="0"/>
          <a:chOff x="0" y="0"/>
          <a:chExt cx="0" cy="0"/>
        </a:xfrm>
      </p:grpSpPr>
      <p:cxnSp>
        <p:nvCxnSpPr>
          <p:cNvPr id="421" name="Google Shape;421;p21"/>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422" name="Google Shape;422;p21"/>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423" name="Google Shape;423;p21"/>
          <p:cNvSpPr txBox="1"/>
          <p:nvPr/>
        </p:nvSpPr>
        <p:spPr>
          <a:xfrm>
            <a:off x="5402263" y="4392613"/>
            <a:ext cx="3349625" cy="9540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u="sng">
                <a:solidFill>
                  <a:srgbClr val="5D4034"/>
                </a:solidFill>
                <a:latin typeface="Times"/>
                <a:ea typeface="Times"/>
                <a:cs typeface="Times"/>
                <a:sym typeface="Time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https://bit.ly/2rVxrIv</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r>
              <a:rPr lang="en-US" sz="1400" b="1" u="sng">
                <a:solidFill>
                  <a:schemeClr val="dk1"/>
                </a:solidFill>
                <a:latin typeface="Times"/>
                <a:ea typeface="Times"/>
                <a:cs typeface="Times"/>
                <a:sym typeface="Time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https://bit.ly/2CAkOsA</a:t>
            </a:r>
            <a:endParaRPr sz="1400" b="1">
              <a:solidFill>
                <a:schemeClr val="dk1"/>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Times"/>
              <a:ea typeface="Times"/>
              <a:cs typeface="Times"/>
              <a:sym typeface="Times"/>
            </a:endParaRPr>
          </a:p>
        </p:txBody>
      </p:sp>
      <p:sp>
        <p:nvSpPr>
          <p:cNvPr id="424" name="Google Shape;424;p21" descr="Parchment"/>
          <p:cNvSpPr txBox="1"/>
          <p:nvPr/>
        </p:nvSpPr>
        <p:spPr>
          <a:xfrm>
            <a:off x="733425" y="1390650"/>
            <a:ext cx="4138613" cy="3278188"/>
          </a:xfrm>
          <a:prstGeom prst="rect">
            <a:avLst/>
          </a:prstGeom>
          <a:blipFill rotWithShape="1">
            <a:blip r:embed="rId5">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An egg hunt is a game during which decorated eggs or Easter chocolate eggs are hidden for children to find. The game is often played outdoors, but can also be played indoors. The children typically collect the eggs in a basket. When the hunt is over, prizes may be given out for various achievements, such as the largest number of eggs collected, for the largest or smallest egg, for the most eggs of a specific colour.  </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425" name="Google Shape;425;p21"/>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26" name="Google Shape;426;p21" descr="Parchment"/>
          <p:cNvSpPr/>
          <p:nvPr/>
        </p:nvSpPr>
        <p:spPr>
          <a:xfrm>
            <a:off x="5356225" y="1368425"/>
            <a:ext cx="3302000" cy="2989263"/>
          </a:xfrm>
          <a:prstGeom prst="rect">
            <a:avLst/>
          </a:prstGeom>
          <a:blipFill rotWithShape="1">
            <a:blip r:embed="rId6">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27" name="Google Shape;427;p21" descr="Parchment">
            <a:hlinkClick r:id="rId7" action="ppaction://hlinksldjump"/>
          </p:cNvPr>
          <p:cNvSpPr txBox="1"/>
          <p:nvPr/>
        </p:nvSpPr>
        <p:spPr>
          <a:xfrm>
            <a:off x="6467475" y="5124450"/>
            <a:ext cx="1081088" cy="555625"/>
          </a:xfrm>
          <a:prstGeom prst="rect">
            <a:avLst/>
          </a:prstGeom>
          <a:blipFill rotWithShape="1">
            <a:blip r:embed="rId5">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428" name="Google Shape;428;p21" descr="Parchment"/>
          <p:cNvSpPr txBox="1">
            <a:spLocks noGrp="1"/>
          </p:cNvSpPr>
          <p:nvPr>
            <p:ph type="title"/>
          </p:nvPr>
        </p:nvSpPr>
        <p:spPr>
          <a:xfrm>
            <a:off x="733425" y="193675"/>
            <a:ext cx="7905750" cy="928688"/>
          </a:xfrm>
          <a:prstGeom prst="rect">
            <a:avLst/>
          </a:prstGeom>
          <a:blipFill rotWithShape="1">
            <a:blip r:embed="rId5">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rgbClr val="5D4034"/>
                </a:solidFill>
                <a:latin typeface="Arial Narrow"/>
                <a:ea typeface="Arial Narrow"/>
                <a:cs typeface="Arial Narrow"/>
                <a:sym typeface="Arial Narrow"/>
              </a:rPr>
              <a:t>EASTER EGG HUNT</a:t>
            </a:r>
            <a:endParaRPr b="1">
              <a:solidFill>
                <a:srgbClr val="5D4034"/>
              </a:solidFill>
              <a:latin typeface="Arial Narrow"/>
              <a:ea typeface="Arial Narrow"/>
              <a:cs typeface="Arial Narrow"/>
              <a:sym typeface="Arial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BBFD5"/>
        </a:solidFill>
        <a:effectLst/>
      </p:bgPr>
    </p:bg>
    <p:spTree>
      <p:nvGrpSpPr>
        <p:cNvPr id="1" name="Shape 432"/>
        <p:cNvGrpSpPr/>
        <p:nvPr/>
      </p:nvGrpSpPr>
      <p:grpSpPr>
        <a:xfrm>
          <a:off x="0" y="0"/>
          <a:ext cx="0" cy="0"/>
          <a:chOff x="0" y="0"/>
          <a:chExt cx="0" cy="0"/>
        </a:xfrm>
      </p:grpSpPr>
      <p:cxnSp>
        <p:nvCxnSpPr>
          <p:cNvPr id="433" name="Google Shape;433;p22"/>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434" name="Google Shape;434;p22"/>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435" name="Google Shape;435;p22"/>
          <p:cNvSpPr txBox="1"/>
          <p:nvPr/>
        </p:nvSpPr>
        <p:spPr>
          <a:xfrm>
            <a:off x="5375275" y="4418013"/>
            <a:ext cx="3349625" cy="9540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u="sng">
                <a:solidFill>
                  <a:schemeClr val="dk1"/>
                </a:solidFill>
                <a:latin typeface="Times"/>
                <a:ea typeface="Times"/>
                <a:cs typeface="Times"/>
                <a:sym typeface="Time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https://bzfd.it/2CAW5UX</a:t>
            </a:r>
            <a:endParaRPr sz="1400" b="1">
              <a:solidFill>
                <a:schemeClr val="dk1"/>
              </a:solidFill>
              <a:latin typeface="Times"/>
              <a:ea typeface="Times"/>
              <a:cs typeface="Times"/>
              <a:sym typeface="Times"/>
            </a:endParaRPr>
          </a:p>
          <a:p>
            <a:pPr marL="0" marR="0" lvl="0" indent="0" algn="ctr" rtl="0">
              <a:spcBef>
                <a:spcPts val="700"/>
              </a:spcBef>
              <a:spcAft>
                <a:spcPts val="0"/>
              </a:spcAft>
              <a:buNone/>
            </a:pPr>
            <a:r>
              <a:rPr lang="en-US" sz="1400" b="1" u="sng">
                <a:solidFill>
                  <a:schemeClr val="dk1"/>
                </a:solidFill>
                <a:latin typeface="Times"/>
                <a:ea typeface="Times"/>
                <a:cs typeface="Times"/>
                <a:sym typeface="Time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https://bit.ly/2GmffNV</a:t>
            </a:r>
            <a:endParaRPr sz="1400" b="1">
              <a:solidFill>
                <a:schemeClr val="dk1"/>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Arial Narrow"/>
              <a:ea typeface="Arial Narrow"/>
              <a:cs typeface="Arial Narrow"/>
              <a:sym typeface="Arial Narrow"/>
            </a:endParaRPr>
          </a:p>
        </p:txBody>
      </p:sp>
      <p:sp>
        <p:nvSpPr>
          <p:cNvPr id="436" name="Google Shape;436;p22" descr="Parchment"/>
          <p:cNvSpPr txBox="1"/>
          <p:nvPr/>
        </p:nvSpPr>
        <p:spPr>
          <a:xfrm>
            <a:off x="733425" y="1390650"/>
            <a:ext cx="4138613" cy="5216525"/>
          </a:xfrm>
          <a:prstGeom prst="rect">
            <a:avLst/>
          </a:prstGeom>
          <a:blipFill rotWithShape="1">
            <a:blip r:embed="rId5">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On Good Friday people make h</a:t>
            </a:r>
            <a:r>
              <a:rPr lang="en-US" sz="1800">
                <a:solidFill>
                  <a:schemeClr val="dk1"/>
                </a:solidFill>
                <a:latin typeface="Arial Narrow"/>
                <a:ea typeface="Arial Narrow"/>
                <a:cs typeface="Arial Narrow"/>
                <a:sym typeface="Arial Narrow"/>
              </a:rPr>
              <a:t>ot cross buns. They are small, lightly sweet yeast buns with raisins or currants and sometimes chopped candied fruit. Before baking, a cross is slashed in the top of the bun. After baking, sugar icing is used to fill the cross.</a:t>
            </a:r>
            <a:endParaRPr/>
          </a:p>
          <a:p>
            <a:pPr marL="0" marR="0" lvl="0" indent="0" algn="l" rtl="0">
              <a:spcBef>
                <a:spcPts val="0"/>
              </a:spcBef>
              <a:spcAft>
                <a:spcPts val="0"/>
              </a:spcAft>
              <a:buNone/>
            </a:pPr>
            <a:endParaRPr sz="180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chemeClr val="dk1"/>
                </a:solidFill>
                <a:latin typeface="Arial Narrow"/>
                <a:ea typeface="Arial Narrow"/>
                <a:cs typeface="Arial Narrow"/>
                <a:sym typeface="Arial Narrow"/>
              </a:rPr>
              <a:t>An old rhyme was often sung by children awaiting their sugary treat:</a:t>
            </a:r>
            <a:endParaRPr/>
          </a:p>
          <a:p>
            <a:pPr marL="0" marR="0" lvl="0" indent="0" algn="l" rtl="0">
              <a:spcBef>
                <a:spcPts val="0"/>
              </a:spcBef>
              <a:spcAft>
                <a:spcPts val="0"/>
              </a:spcAft>
              <a:buNone/>
            </a:pPr>
            <a:endParaRPr sz="180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chemeClr val="dk1"/>
                </a:solidFill>
                <a:latin typeface="Arial Narrow"/>
                <a:ea typeface="Arial Narrow"/>
                <a:cs typeface="Arial Narrow"/>
                <a:sym typeface="Arial Narrow"/>
              </a:rPr>
              <a:t>"Hot cross buns, </a:t>
            </a:r>
            <a:br>
              <a:rPr lang="en-US" sz="1800">
                <a:solidFill>
                  <a:schemeClr val="dk1"/>
                </a:solidFill>
                <a:latin typeface="Arial Narrow"/>
                <a:ea typeface="Arial Narrow"/>
                <a:cs typeface="Arial Narrow"/>
                <a:sym typeface="Arial Narrow"/>
              </a:rPr>
            </a:br>
            <a:r>
              <a:rPr lang="en-US" sz="1800">
                <a:solidFill>
                  <a:schemeClr val="dk1"/>
                </a:solidFill>
                <a:latin typeface="Arial Narrow"/>
                <a:ea typeface="Arial Narrow"/>
                <a:cs typeface="Arial Narrow"/>
                <a:sym typeface="Arial Narrow"/>
              </a:rPr>
              <a:t>hot cross buns, </a:t>
            </a:r>
            <a:br>
              <a:rPr lang="en-US" sz="1800">
                <a:solidFill>
                  <a:schemeClr val="dk1"/>
                </a:solidFill>
                <a:latin typeface="Arial Narrow"/>
                <a:ea typeface="Arial Narrow"/>
                <a:cs typeface="Arial Narrow"/>
                <a:sym typeface="Arial Narrow"/>
              </a:rPr>
            </a:br>
            <a:r>
              <a:rPr lang="en-US" sz="1800">
                <a:solidFill>
                  <a:schemeClr val="dk1"/>
                </a:solidFill>
                <a:latin typeface="Arial Narrow"/>
                <a:ea typeface="Arial Narrow"/>
                <a:cs typeface="Arial Narrow"/>
                <a:sym typeface="Arial Narrow"/>
              </a:rPr>
              <a:t>one a penny, two a penny,</a:t>
            </a:r>
            <a:br>
              <a:rPr lang="en-US" sz="1800">
                <a:solidFill>
                  <a:schemeClr val="dk1"/>
                </a:solidFill>
                <a:latin typeface="Arial Narrow"/>
                <a:ea typeface="Arial Narrow"/>
                <a:cs typeface="Arial Narrow"/>
                <a:sym typeface="Arial Narrow"/>
              </a:rPr>
            </a:br>
            <a:r>
              <a:rPr lang="en-US" sz="1800">
                <a:solidFill>
                  <a:schemeClr val="dk1"/>
                </a:solidFill>
                <a:latin typeface="Arial Narrow"/>
                <a:ea typeface="Arial Narrow"/>
                <a:cs typeface="Arial Narrow"/>
                <a:sym typeface="Arial Narrow"/>
              </a:rPr>
              <a:t>hot cross buns.</a:t>
            </a:r>
            <a:endParaRPr/>
          </a:p>
          <a:p>
            <a:pPr marL="0" marR="0" lvl="0" indent="0" algn="l" rtl="0">
              <a:spcBef>
                <a:spcPts val="0"/>
              </a:spcBef>
              <a:spcAft>
                <a:spcPts val="0"/>
              </a:spcAft>
              <a:buNone/>
            </a:pPr>
            <a:r>
              <a:rPr lang="en-US" sz="1800">
                <a:solidFill>
                  <a:schemeClr val="dk1"/>
                </a:solidFill>
                <a:latin typeface="Arial Narrow"/>
                <a:ea typeface="Arial Narrow"/>
                <a:cs typeface="Arial Narrow"/>
                <a:sym typeface="Arial Narrow"/>
              </a:rPr>
              <a:t>If you do not like them, </a:t>
            </a:r>
            <a:br>
              <a:rPr lang="en-US" sz="1800">
                <a:solidFill>
                  <a:schemeClr val="dk1"/>
                </a:solidFill>
                <a:latin typeface="Arial Narrow"/>
                <a:ea typeface="Arial Narrow"/>
                <a:cs typeface="Arial Narrow"/>
                <a:sym typeface="Arial Narrow"/>
              </a:rPr>
            </a:br>
            <a:r>
              <a:rPr lang="en-US" sz="1800">
                <a:solidFill>
                  <a:schemeClr val="dk1"/>
                </a:solidFill>
                <a:latin typeface="Arial Narrow"/>
                <a:ea typeface="Arial Narrow"/>
                <a:cs typeface="Arial Narrow"/>
                <a:sym typeface="Arial Narrow"/>
              </a:rPr>
              <a:t>give them to your sons,</a:t>
            </a:r>
            <a:br>
              <a:rPr lang="en-US" sz="1800">
                <a:solidFill>
                  <a:schemeClr val="dk1"/>
                </a:solidFill>
                <a:latin typeface="Arial Narrow"/>
                <a:ea typeface="Arial Narrow"/>
                <a:cs typeface="Arial Narrow"/>
                <a:sym typeface="Arial Narrow"/>
              </a:rPr>
            </a:br>
            <a:r>
              <a:rPr lang="en-US" sz="1800">
                <a:solidFill>
                  <a:schemeClr val="dk1"/>
                </a:solidFill>
                <a:latin typeface="Arial Narrow"/>
                <a:ea typeface="Arial Narrow"/>
                <a:cs typeface="Arial Narrow"/>
                <a:sym typeface="Arial Narrow"/>
              </a:rPr>
              <a:t>one a penny, two a penny,</a:t>
            </a:r>
            <a:br>
              <a:rPr lang="en-US" sz="1800">
                <a:solidFill>
                  <a:schemeClr val="dk1"/>
                </a:solidFill>
                <a:latin typeface="Arial Narrow"/>
                <a:ea typeface="Arial Narrow"/>
                <a:cs typeface="Arial Narrow"/>
                <a:sym typeface="Arial Narrow"/>
              </a:rPr>
            </a:br>
            <a:r>
              <a:rPr lang="en-US" sz="1800">
                <a:solidFill>
                  <a:schemeClr val="dk1"/>
                </a:solidFill>
                <a:latin typeface="Arial Narrow"/>
                <a:ea typeface="Arial Narrow"/>
                <a:cs typeface="Arial Narrow"/>
                <a:sym typeface="Arial Narrow"/>
              </a:rPr>
              <a:t>hot cross buns.”</a:t>
            </a:r>
            <a:endParaRPr sz="1800">
              <a:solidFill>
                <a:srgbClr val="5D4034"/>
              </a:solidFill>
              <a:latin typeface="Arial Narrow"/>
              <a:ea typeface="Arial Narrow"/>
              <a:cs typeface="Arial Narrow"/>
              <a:sym typeface="Arial Narrow"/>
            </a:endParaRPr>
          </a:p>
        </p:txBody>
      </p:sp>
      <p:sp>
        <p:nvSpPr>
          <p:cNvPr id="437" name="Google Shape;437;p22"/>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38" name="Google Shape;438;p22" descr="Parchment"/>
          <p:cNvSpPr/>
          <p:nvPr/>
        </p:nvSpPr>
        <p:spPr>
          <a:xfrm>
            <a:off x="5356225" y="1368425"/>
            <a:ext cx="3302000" cy="2989263"/>
          </a:xfrm>
          <a:prstGeom prst="rect">
            <a:avLst/>
          </a:prstGeom>
          <a:blipFill rotWithShape="1">
            <a:blip r:embed="rId6">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39" name="Google Shape;439;p22" descr="Parchment">
            <a:hlinkClick r:id="rId7" action="ppaction://hlinksldjump"/>
          </p:cNvPr>
          <p:cNvSpPr txBox="1"/>
          <p:nvPr/>
        </p:nvSpPr>
        <p:spPr>
          <a:xfrm>
            <a:off x="6467475" y="5124450"/>
            <a:ext cx="1081088" cy="555625"/>
          </a:xfrm>
          <a:prstGeom prst="rect">
            <a:avLst/>
          </a:prstGeom>
          <a:blipFill rotWithShape="1">
            <a:blip r:embed="rId5">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440" name="Google Shape;440;p22" descr="Parchment"/>
          <p:cNvSpPr txBox="1">
            <a:spLocks noGrp="1"/>
          </p:cNvSpPr>
          <p:nvPr>
            <p:ph type="title"/>
          </p:nvPr>
        </p:nvSpPr>
        <p:spPr>
          <a:xfrm>
            <a:off x="733425" y="193675"/>
            <a:ext cx="7905750" cy="928688"/>
          </a:xfrm>
          <a:prstGeom prst="rect">
            <a:avLst/>
          </a:prstGeom>
          <a:blipFill rotWithShape="1">
            <a:blip r:embed="rId5">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rgbClr val="5D4034"/>
                </a:solidFill>
                <a:latin typeface="Arial Narrow"/>
                <a:ea typeface="Arial Narrow"/>
                <a:cs typeface="Arial Narrow"/>
                <a:sym typeface="Arial Narrow"/>
              </a:rPr>
              <a:t>HOT CROSS BUNS</a:t>
            </a:r>
            <a:endParaRPr b="1">
              <a:solidFill>
                <a:srgbClr val="5D4034"/>
              </a:solidFill>
              <a:latin typeface="Arial Narrow"/>
              <a:ea typeface="Arial Narrow"/>
              <a:cs typeface="Arial Narrow"/>
              <a:sym typeface="Arial Narrow"/>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BBFD5"/>
        </a:solidFill>
        <a:effectLst/>
      </p:bgPr>
    </p:bg>
    <p:spTree>
      <p:nvGrpSpPr>
        <p:cNvPr id="1" name="Shape 444"/>
        <p:cNvGrpSpPr/>
        <p:nvPr/>
      </p:nvGrpSpPr>
      <p:grpSpPr>
        <a:xfrm>
          <a:off x="0" y="0"/>
          <a:ext cx="0" cy="0"/>
          <a:chOff x="0" y="0"/>
          <a:chExt cx="0" cy="0"/>
        </a:xfrm>
      </p:grpSpPr>
      <p:cxnSp>
        <p:nvCxnSpPr>
          <p:cNvPr id="445" name="Google Shape;445;p23"/>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446" name="Google Shape;446;p23"/>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447" name="Google Shape;447;p23" descr="Parchment"/>
          <p:cNvSpPr txBox="1"/>
          <p:nvPr/>
        </p:nvSpPr>
        <p:spPr>
          <a:xfrm>
            <a:off x="750888" y="1425575"/>
            <a:ext cx="4138612" cy="3832225"/>
          </a:xfrm>
          <a:prstGeom prst="rect">
            <a:avLst/>
          </a:prstGeom>
          <a:blipFill rotWithShape="1">
            <a:blip r:embed="rId3">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chemeClr val="dk1"/>
                </a:solidFill>
                <a:latin typeface="Arial Narrow"/>
                <a:ea typeface="Arial Narrow"/>
                <a:cs typeface="Arial Narrow"/>
                <a:sym typeface="Arial Narrow"/>
              </a:rPr>
              <a:t>Egg rolling, or an Easter egg roll is a traditional game played with eggs at Easter. In some areas in the north of England, for example at Preston in Lancashire, people take decorated eggs to the top of a hill and roll them down. The first egg to get to the foot of that hill is the winner.</a:t>
            </a: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b="1" u="sng">
                <a:solidFill>
                  <a:schemeClr val="hlink"/>
                </a:solidFill>
                <a:latin typeface="Arial Narrow"/>
                <a:ea typeface="Arial Narrow"/>
                <a:cs typeface="Arial Narrow"/>
                <a:sym typeface="Arial Narrow"/>
                <a:hlinkClick r:id="rId4"/>
              </a:rPr>
              <a:t>NOW YOU CAN WATCH A VIDEO ABOUT EASTER.</a:t>
            </a: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448" name="Google Shape;448;p23"/>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49" name="Google Shape;449;p23" descr="Parchment"/>
          <p:cNvSpPr/>
          <p:nvPr/>
        </p:nvSpPr>
        <p:spPr>
          <a:xfrm>
            <a:off x="5356225" y="1368425"/>
            <a:ext cx="3302000" cy="2989263"/>
          </a:xfrm>
          <a:prstGeom prst="rect">
            <a:avLst/>
          </a:prstGeom>
          <a:blipFill rotWithShape="1">
            <a:blip r:embed="rId5">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50" name="Google Shape;450;p23" descr="Parchment">
            <a:hlinkClick r:id="rId6" action="ppaction://hlinksldjump"/>
          </p:cNvPr>
          <p:cNvSpPr txBox="1"/>
          <p:nvPr/>
        </p:nvSpPr>
        <p:spPr>
          <a:xfrm>
            <a:off x="6467475" y="5124450"/>
            <a:ext cx="1081088" cy="555625"/>
          </a:xfrm>
          <a:prstGeom prst="rect">
            <a:avLst/>
          </a:prstGeom>
          <a:blipFill rotWithShape="1">
            <a:blip r:embed="rId3">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451" name="Google Shape;451;p23" descr="Parchment"/>
          <p:cNvSpPr txBox="1">
            <a:spLocks noGrp="1"/>
          </p:cNvSpPr>
          <p:nvPr>
            <p:ph type="title"/>
          </p:nvPr>
        </p:nvSpPr>
        <p:spPr>
          <a:xfrm>
            <a:off x="733425" y="193675"/>
            <a:ext cx="7905750" cy="928688"/>
          </a:xfrm>
          <a:prstGeom prst="rect">
            <a:avLst/>
          </a:prstGeom>
          <a:blipFill rotWithShape="1">
            <a:blip r:embed="rId3">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rgbClr val="5D4034"/>
                </a:solidFill>
                <a:latin typeface="Arial Narrow"/>
                <a:ea typeface="Arial Narrow"/>
                <a:cs typeface="Arial Narrow"/>
                <a:sym typeface="Arial Narrow"/>
              </a:rPr>
              <a:t>EGG ROLLING</a:t>
            </a:r>
            <a:endParaRPr b="1">
              <a:solidFill>
                <a:srgbClr val="5D4034"/>
              </a:solidFill>
              <a:latin typeface="Arial Narrow"/>
              <a:ea typeface="Arial Narrow"/>
              <a:cs typeface="Arial Narrow"/>
              <a:sym typeface="Arial Narrow"/>
            </a:endParaRPr>
          </a:p>
        </p:txBody>
      </p:sp>
      <p:sp>
        <p:nvSpPr>
          <p:cNvPr id="452" name="Google Shape;452;p23"/>
          <p:cNvSpPr/>
          <p:nvPr/>
        </p:nvSpPr>
        <p:spPr>
          <a:xfrm>
            <a:off x="5267325" y="4495800"/>
            <a:ext cx="2752725" cy="9540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u="sng" dirty="0">
                <a:solidFill>
                  <a:schemeClr val="dk1"/>
                </a:solidFill>
                <a:latin typeface="Times"/>
                <a:ea typeface="Times"/>
                <a:cs typeface="Times"/>
                <a:sym typeface="Time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https://bzfd.it/2CAW5UX</a:t>
            </a:r>
            <a:endParaRPr sz="1400" b="1">
              <a:solidFill>
                <a:schemeClr val="dk1"/>
              </a:solidFill>
              <a:latin typeface="Times"/>
              <a:ea typeface="Times"/>
              <a:cs typeface="Times"/>
              <a:sym typeface="Times"/>
            </a:endParaRPr>
          </a:p>
          <a:p>
            <a:pPr marL="0" marR="0" lvl="0" indent="0" algn="l" rtl="0">
              <a:spcBef>
                <a:spcPts val="0"/>
              </a:spcBef>
              <a:spcAft>
                <a:spcPts val="0"/>
              </a:spcAft>
              <a:buNone/>
            </a:pPr>
            <a:r>
              <a:rPr lang="en-US" sz="1400" b="1" u="sng" dirty="0">
                <a:solidFill>
                  <a:schemeClr val="dk1"/>
                </a:solidFill>
                <a:latin typeface="Times"/>
                <a:ea typeface="Times"/>
                <a:cs typeface="Times"/>
                <a:sym typeface="Time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https://bit.ly/2BIkqXd</a:t>
            </a:r>
            <a:endParaRPr sz="1400" b="1">
              <a:solidFill>
                <a:schemeClr val="dk1"/>
              </a:solidFill>
              <a:latin typeface="Times"/>
              <a:ea typeface="Times"/>
              <a:cs typeface="Times"/>
              <a:sym typeface="Times"/>
            </a:endParaRPr>
          </a:p>
          <a:p>
            <a:pPr marL="0" marR="0" lvl="0" indent="0" algn="l" rtl="0">
              <a:spcBef>
                <a:spcPts val="0"/>
              </a:spcBef>
              <a:spcAft>
                <a:spcPts val="0"/>
              </a:spcAft>
              <a:buNone/>
            </a:pPr>
            <a:endParaRPr sz="1400" b="1">
              <a:solidFill>
                <a:schemeClr val="dk1"/>
              </a:solidFill>
              <a:latin typeface="Times"/>
              <a:ea typeface="Times"/>
              <a:cs typeface="Times"/>
              <a:sym typeface="Times"/>
            </a:endParaRPr>
          </a:p>
          <a:p>
            <a:pPr marL="0" marR="0" lvl="0" indent="0" algn="l" rtl="0">
              <a:spcBef>
                <a:spcPts val="0"/>
              </a:spcBef>
              <a:spcAft>
                <a:spcPts val="0"/>
              </a:spcAft>
              <a:buNone/>
            </a:pPr>
            <a:endParaRPr sz="1400" b="1">
              <a:solidFill>
                <a:schemeClr val="dk1"/>
              </a:solidFill>
              <a:latin typeface="Times"/>
              <a:ea typeface="Times"/>
              <a:cs typeface="Times"/>
              <a:sym typeface="Time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6"/>
        <p:cNvGrpSpPr/>
        <p:nvPr/>
      </p:nvGrpSpPr>
      <p:grpSpPr>
        <a:xfrm>
          <a:off x="0" y="0"/>
          <a:ext cx="0" cy="0"/>
          <a:chOff x="0" y="0"/>
          <a:chExt cx="0" cy="0"/>
        </a:xfrm>
      </p:grpSpPr>
      <p:cxnSp>
        <p:nvCxnSpPr>
          <p:cNvPr id="457" name="Google Shape;457;p24"/>
          <p:cNvCxnSpPr/>
          <p:nvPr/>
        </p:nvCxnSpPr>
        <p:spPr>
          <a:xfrm>
            <a:off x="7024688" y="5927725"/>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458" name="Google Shape;458;p24"/>
          <p:cNvCxnSpPr/>
          <p:nvPr/>
        </p:nvCxnSpPr>
        <p:spPr>
          <a:xfrm>
            <a:off x="6891338" y="6546850"/>
            <a:ext cx="268287" cy="0"/>
          </a:xfrm>
          <a:prstGeom prst="straightConnector1">
            <a:avLst/>
          </a:prstGeom>
          <a:noFill/>
          <a:ln w="76200" cap="flat" cmpd="sng">
            <a:solidFill>
              <a:srgbClr val="643E33"/>
            </a:solidFill>
            <a:prstDash val="solid"/>
            <a:round/>
            <a:headEnd type="none" w="med" len="med"/>
            <a:tailEnd type="none" w="med" len="med"/>
          </a:ln>
        </p:spPr>
      </p:cxnSp>
      <p:sp>
        <p:nvSpPr>
          <p:cNvPr id="459" name="Google Shape;459;p24"/>
          <p:cNvSpPr txBox="1"/>
          <p:nvPr/>
        </p:nvSpPr>
        <p:spPr>
          <a:xfrm>
            <a:off x="5297488" y="4410075"/>
            <a:ext cx="3349625" cy="19224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u="sng">
                <a:solidFill>
                  <a:srgbClr val="5D4034"/>
                </a:solidFill>
                <a:latin typeface="Times"/>
                <a:ea typeface="Times"/>
                <a:cs typeface="Times"/>
                <a:sym typeface="Time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https://bit.ly/2StpTZj</a:t>
            </a:r>
            <a:endParaRPr/>
          </a:p>
          <a:p>
            <a:pPr marL="0" marR="0" lvl="0" indent="0" algn="ctr" rtl="0">
              <a:spcBef>
                <a:spcPts val="700"/>
              </a:spcBef>
              <a:spcAft>
                <a:spcPts val="0"/>
              </a:spcAft>
              <a:buNone/>
            </a:pPr>
            <a:r>
              <a:rPr lang="en-US" sz="1400" b="1" u="sng">
                <a:solidFill>
                  <a:srgbClr val="5D4034"/>
                </a:solidFill>
                <a:latin typeface="Times"/>
                <a:ea typeface="Times"/>
                <a:cs typeface="Times"/>
                <a:sym typeface="Time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https://bbc.in/2rYikhs</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r>
              <a:rPr lang="en-US" sz="1400" b="1" u="sng">
                <a:solidFill>
                  <a:srgbClr val="5D4034"/>
                </a:solidFill>
                <a:latin typeface="Times"/>
                <a:ea typeface="Times"/>
                <a:cs typeface="Times"/>
                <a:sym typeface="Time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https://bit.ly/1Kng219</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Times"/>
              <a:ea typeface="Times"/>
              <a:cs typeface="Times"/>
              <a:sym typeface="Times"/>
            </a:endParaRPr>
          </a:p>
        </p:txBody>
      </p:sp>
      <p:sp>
        <p:nvSpPr>
          <p:cNvPr id="460" name="Google Shape;460;p24" descr="Parchment"/>
          <p:cNvSpPr txBox="1"/>
          <p:nvPr/>
        </p:nvSpPr>
        <p:spPr>
          <a:xfrm>
            <a:off x="733425" y="1390650"/>
            <a:ext cx="4138613" cy="3554413"/>
          </a:xfrm>
          <a:prstGeom prst="rect">
            <a:avLst/>
          </a:prstGeom>
          <a:blipFill rotWithShape="1">
            <a:blip r:embed="rId7">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England's patron saint is St George, who has become a symbol of the country.</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St George's Day is England's national day and is celebrated on 23 April each year.</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According to the legend, St George killed a dragon and saved a princess when he was a soldier in the Roman army.</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That's why he has come to represent bravery.</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YOU CAN WATCH A VIDEO ABOUT ST GEORGE’S DAY </a:t>
            </a:r>
            <a:r>
              <a:rPr lang="en-US" sz="1800" b="1" u="sng">
                <a:solidFill>
                  <a:schemeClr val="hlink"/>
                </a:solidFill>
                <a:latin typeface="Arial Narrow"/>
                <a:ea typeface="Arial Narrow"/>
                <a:cs typeface="Arial Narrow"/>
                <a:sym typeface="Arial Narrow"/>
                <a:hlinkClick r:id="rId8"/>
              </a:rPr>
              <a:t>HERE</a:t>
            </a:r>
            <a:r>
              <a:rPr lang="en-US" sz="1800">
                <a:solidFill>
                  <a:srgbClr val="5D4034"/>
                </a:solidFill>
                <a:latin typeface="Arial Narrow"/>
                <a:ea typeface="Arial Narrow"/>
                <a:cs typeface="Arial Narrow"/>
                <a:sym typeface="Arial Narrow"/>
              </a:rPr>
              <a:t> AND </a:t>
            </a:r>
            <a:r>
              <a:rPr lang="en-US" sz="1800" b="1" u="sng">
                <a:solidFill>
                  <a:schemeClr val="hlink"/>
                </a:solidFill>
                <a:latin typeface="Arial Narrow"/>
                <a:ea typeface="Arial Narrow"/>
                <a:cs typeface="Arial Narrow"/>
                <a:sym typeface="Arial Narrow"/>
                <a:hlinkClick r:id="rId9"/>
              </a:rPr>
              <a:t>HERE</a:t>
            </a:r>
            <a:r>
              <a:rPr lang="en-US" sz="1800">
                <a:solidFill>
                  <a:srgbClr val="5D4034"/>
                </a:solidFill>
                <a:latin typeface="Arial Narrow"/>
                <a:ea typeface="Arial Narrow"/>
                <a:cs typeface="Arial Narrow"/>
                <a:sym typeface="Arial Narrow"/>
              </a:rPr>
              <a:t>.</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461" name="Google Shape;461;p24"/>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62" name="Google Shape;462;p24" descr="Parchment"/>
          <p:cNvSpPr/>
          <p:nvPr/>
        </p:nvSpPr>
        <p:spPr>
          <a:xfrm>
            <a:off x="5356225" y="1368425"/>
            <a:ext cx="3302000" cy="2989263"/>
          </a:xfrm>
          <a:prstGeom prst="rect">
            <a:avLst/>
          </a:prstGeom>
          <a:blipFill rotWithShape="1">
            <a:blip r:embed="rId10">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63" name="Google Shape;463;p24" descr="Parchment">
            <a:hlinkClick r:id="rId11" action="ppaction://hlinksldjump"/>
          </p:cNvPr>
          <p:cNvSpPr txBox="1"/>
          <p:nvPr/>
        </p:nvSpPr>
        <p:spPr>
          <a:xfrm>
            <a:off x="6527800" y="5376863"/>
            <a:ext cx="1081088" cy="555625"/>
          </a:xfrm>
          <a:prstGeom prst="rect">
            <a:avLst/>
          </a:prstGeom>
          <a:blipFill rotWithShape="1">
            <a:blip r:embed="rId7">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464" name="Google Shape;464;p24" descr="Parchment"/>
          <p:cNvSpPr txBox="1">
            <a:spLocks noGrp="1"/>
          </p:cNvSpPr>
          <p:nvPr>
            <p:ph type="title"/>
          </p:nvPr>
        </p:nvSpPr>
        <p:spPr>
          <a:xfrm>
            <a:off x="733425" y="193675"/>
            <a:ext cx="7905750" cy="928688"/>
          </a:xfrm>
          <a:prstGeom prst="rect">
            <a:avLst/>
          </a:prstGeom>
          <a:blipFill rotWithShape="1">
            <a:blip r:embed="rId7">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solidFill>
                  <a:srgbClr val="5D4034"/>
                </a:solidFill>
                <a:latin typeface="Arial Narrow"/>
                <a:ea typeface="Arial Narrow"/>
                <a:cs typeface="Arial Narrow"/>
                <a:sym typeface="Arial Narrow"/>
              </a:rPr>
              <a:t>SAINT GEORGE – PATRON SAINT OF ENGLAND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8"/>
        <p:cNvGrpSpPr/>
        <p:nvPr/>
      </p:nvGrpSpPr>
      <p:grpSpPr>
        <a:xfrm>
          <a:off x="0" y="0"/>
          <a:ext cx="0" cy="0"/>
          <a:chOff x="0" y="0"/>
          <a:chExt cx="0" cy="0"/>
        </a:xfrm>
      </p:grpSpPr>
      <p:cxnSp>
        <p:nvCxnSpPr>
          <p:cNvPr id="469" name="Google Shape;469;p25"/>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470" name="Google Shape;470;p25"/>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471" name="Google Shape;471;p25"/>
          <p:cNvSpPr txBox="1"/>
          <p:nvPr/>
        </p:nvSpPr>
        <p:spPr>
          <a:xfrm>
            <a:off x="5375275" y="4400550"/>
            <a:ext cx="3349625" cy="9540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u="sng">
                <a:solidFill>
                  <a:srgbClr val="5D4034"/>
                </a:solidFill>
                <a:latin typeface="Times"/>
                <a:ea typeface="Times"/>
                <a:cs typeface="Times"/>
                <a:sym typeface="Time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https://bbc.in/2rYikhs</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r>
              <a:rPr lang="en-US" sz="1400" b="1" u="sng">
                <a:solidFill>
                  <a:srgbClr val="5D4034"/>
                </a:solidFill>
                <a:latin typeface="Times"/>
                <a:ea typeface="Times"/>
                <a:cs typeface="Times"/>
                <a:sym typeface="Time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https://bit.ly/2GJOZBt</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Times"/>
              <a:ea typeface="Times"/>
              <a:cs typeface="Times"/>
              <a:sym typeface="Times"/>
            </a:endParaRPr>
          </a:p>
        </p:txBody>
      </p:sp>
      <p:sp>
        <p:nvSpPr>
          <p:cNvPr id="472" name="Google Shape;472;p25" descr="Parchment"/>
          <p:cNvSpPr txBox="1"/>
          <p:nvPr/>
        </p:nvSpPr>
        <p:spPr>
          <a:xfrm>
            <a:off x="733425" y="1355725"/>
            <a:ext cx="4138613" cy="3278188"/>
          </a:xfrm>
          <a:prstGeom prst="rect">
            <a:avLst/>
          </a:prstGeom>
          <a:blipFill rotWithShape="1">
            <a:blip r:embed="rId6">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St David's Day honours the patron saint of Wales, Dewi Sant.</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It is celebrated every year on 1 March by the people of Wales, and others around the world.</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On the day, many people choose to wear Welsh national symbols, like a daffodil or leek.</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YOU CAN WATCH A VIDEO ABOUT ST DAVID’S DAY </a:t>
            </a:r>
            <a:r>
              <a:rPr lang="en-US" sz="1800" b="1" u="sng">
                <a:solidFill>
                  <a:srgbClr val="5D4034"/>
                </a:solidFill>
                <a:latin typeface="Arial Narrow"/>
                <a:ea typeface="Arial Narrow"/>
                <a:cs typeface="Arial Narrow"/>
                <a:sym typeface="Arial Narrow"/>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US" sz="1800">
                <a:solidFill>
                  <a:srgbClr val="5D4034"/>
                </a:solidFill>
                <a:latin typeface="Arial Narrow"/>
                <a:ea typeface="Arial Narrow"/>
                <a:cs typeface="Arial Narrow"/>
                <a:sym typeface="Arial Narrow"/>
              </a:rPr>
              <a:t> and</a:t>
            </a:r>
            <a:r>
              <a:rPr lang="en-US" sz="1800" b="1">
                <a:solidFill>
                  <a:srgbClr val="5D4034"/>
                </a:solidFill>
                <a:latin typeface="Arial Narrow"/>
                <a:ea typeface="Arial Narrow"/>
                <a:cs typeface="Arial Narrow"/>
                <a:sym typeface="Arial Narrow"/>
              </a:rPr>
              <a:t> </a:t>
            </a:r>
            <a:r>
              <a:rPr lang="en-US" sz="1800" b="1" u="sng">
                <a:solidFill>
                  <a:schemeClr val="hlink"/>
                </a:solidFill>
                <a:latin typeface="Arial Narrow"/>
                <a:ea typeface="Arial Narrow"/>
                <a:cs typeface="Arial Narrow"/>
                <a:sym typeface="Arial Narrow"/>
                <a:hlinkClick r:id="rId8"/>
              </a:rPr>
              <a:t>HERE</a:t>
            </a:r>
            <a:r>
              <a:rPr lang="en-US" sz="1800">
                <a:solidFill>
                  <a:srgbClr val="5D4034"/>
                </a:solidFill>
                <a:latin typeface="Arial Narrow"/>
                <a:ea typeface="Arial Narrow"/>
                <a:cs typeface="Arial Narrow"/>
                <a:sym typeface="Arial Narrow"/>
              </a:rPr>
              <a:t>.</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473" name="Google Shape;473;p25"/>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74" name="Google Shape;474;p25" descr="Parchment"/>
          <p:cNvSpPr/>
          <p:nvPr/>
        </p:nvSpPr>
        <p:spPr>
          <a:xfrm>
            <a:off x="5356225" y="1368425"/>
            <a:ext cx="3302000" cy="2989263"/>
          </a:xfrm>
          <a:prstGeom prst="rect">
            <a:avLst/>
          </a:prstGeom>
          <a:blipFill rotWithShape="1">
            <a:blip r:embed="rId9">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75" name="Google Shape;475;p25" descr="Parchment">
            <a:hlinkClick r:id="rId10" action="ppaction://hlinksldjump"/>
          </p:cNvPr>
          <p:cNvSpPr txBox="1"/>
          <p:nvPr/>
        </p:nvSpPr>
        <p:spPr>
          <a:xfrm>
            <a:off x="6467475" y="5124450"/>
            <a:ext cx="1081088" cy="555625"/>
          </a:xfrm>
          <a:prstGeom prst="rect">
            <a:avLst/>
          </a:prstGeom>
          <a:blipFill rotWithShape="1">
            <a:blip r:embed="rId6">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476" name="Google Shape;476;p25" descr="Parchment"/>
          <p:cNvSpPr txBox="1">
            <a:spLocks noGrp="1"/>
          </p:cNvSpPr>
          <p:nvPr>
            <p:ph type="title"/>
          </p:nvPr>
        </p:nvSpPr>
        <p:spPr>
          <a:xfrm>
            <a:off x="733425" y="193675"/>
            <a:ext cx="7905750" cy="928688"/>
          </a:xfrm>
          <a:prstGeom prst="rect">
            <a:avLst/>
          </a:prstGeom>
          <a:blipFill rotWithShape="1">
            <a:blip r:embed="rId6">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solidFill>
                  <a:srgbClr val="5D4034"/>
                </a:solidFill>
                <a:latin typeface="Arial Narrow"/>
                <a:ea typeface="Arial Narrow"/>
                <a:cs typeface="Arial Narrow"/>
                <a:sym typeface="Arial Narrow"/>
              </a:rPr>
              <a:t>SAINT DAVID – PATRON SAINT OF WALES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0"/>
        <p:cNvGrpSpPr/>
        <p:nvPr/>
      </p:nvGrpSpPr>
      <p:grpSpPr>
        <a:xfrm>
          <a:off x="0" y="0"/>
          <a:ext cx="0" cy="0"/>
          <a:chOff x="0" y="0"/>
          <a:chExt cx="0" cy="0"/>
        </a:xfrm>
      </p:grpSpPr>
      <p:cxnSp>
        <p:nvCxnSpPr>
          <p:cNvPr id="481" name="Google Shape;481;p26"/>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482" name="Google Shape;482;p26"/>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483" name="Google Shape;483;p26"/>
          <p:cNvSpPr txBox="1"/>
          <p:nvPr/>
        </p:nvSpPr>
        <p:spPr>
          <a:xfrm>
            <a:off x="5357813" y="4435475"/>
            <a:ext cx="3349625" cy="9540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u="sng">
                <a:solidFill>
                  <a:srgbClr val="5D4034"/>
                </a:solidFill>
                <a:latin typeface="Times"/>
                <a:ea typeface="Times"/>
                <a:cs typeface="Times"/>
                <a:sym typeface="Time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https://bbc.in/2rYikhs</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r>
              <a:rPr lang="en-US" sz="1400" b="1" u="sng">
                <a:solidFill>
                  <a:srgbClr val="5D4034"/>
                </a:solidFill>
                <a:latin typeface="Times"/>
                <a:ea typeface="Times"/>
                <a:cs typeface="Times"/>
                <a:sym typeface="Time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https://bit.ly/1SVEK8m</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Times"/>
              <a:ea typeface="Times"/>
              <a:cs typeface="Times"/>
              <a:sym typeface="Times"/>
            </a:endParaRPr>
          </a:p>
        </p:txBody>
      </p:sp>
      <p:sp>
        <p:nvSpPr>
          <p:cNvPr id="484" name="Google Shape;484;p26" descr="Parchment"/>
          <p:cNvSpPr txBox="1"/>
          <p:nvPr/>
        </p:nvSpPr>
        <p:spPr>
          <a:xfrm>
            <a:off x="733425" y="1390650"/>
            <a:ext cx="4138613" cy="3832225"/>
          </a:xfrm>
          <a:prstGeom prst="rect">
            <a:avLst/>
          </a:prstGeom>
          <a:blipFill rotWithShape="1">
            <a:blip r:embed="rId6">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St Andrew is the patron saint of Scotland and he is celebrated on 30 November. This is called St Andrew's Day. Some people might mark St Andrew's Day by going to a special type of party called a ceilidh - pronounced "kay-lee" - where they do Scottish country dancing.</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Traditional food may be eaten, like cullen skink - which is a type of fish soup - or lamb.</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YOU CAN WATCH A VIDEO ABOUT ST ANDREW’S DAY </a:t>
            </a:r>
            <a:r>
              <a:rPr lang="en-US" sz="1800" b="1" u="sng">
                <a:solidFill>
                  <a:schemeClr val="hlink"/>
                </a:solidFill>
                <a:latin typeface="Arial Narrow"/>
                <a:ea typeface="Arial Narrow"/>
                <a:cs typeface="Arial Narrow"/>
                <a:sym typeface="Arial Narrow"/>
                <a:hlinkClick r:id="rId7"/>
              </a:rPr>
              <a:t>HERE</a:t>
            </a:r>
            <a:r>
              <a:rPr lang="en-US" sz="1800">
                <a:solidFill>
                  <a:srgbClr val="5D4034"/>
                </a:solidFill>
                <a:latin typeface="Arial Narrow"/>
                <a:ea typeface="Arial Narrow"/>
                <a:cs typeface="Arial Narrow"/>
                <a:sym typeface="Arial Narrow"/>
              </a:rPr>
              <a:t> and  </a:t>
            </a:r>
            <a:r>
              <a:rPr lang="en-US" sz="1800" b="1" u="sng">
                <a:solidFill>
                  <a:srgbClr val="5D4034"/>
                </a:solidFill>
                <a:latin typeface="Arial Narrow"/>
                <a:ea typeface="Arial Narrow"/>
                <a:cs typeface="Arial Narrow"/>
                <a:sym typeface="Arial Narrow"/>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US" sz="1800">
                <a:solidFill>
                  <a:srgbClr val="5D4034"/>
                </a:solidFill>
                <a:latin typeface="Arial Narrow"/>
                <a:ea typeface="Arial Narrow"/>
                <a:cs typeface="Arial Narrow"/>
                <a:sym typeface="Arial Narrow"/>
              </a:rPr>
              <a:t>.</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485" name="Google Shape;485;p26"/>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86" name="Google Shape;486;p26" descr="Parchment"/>
          <p:cNvSpPr/>
          <p:nvPr/>
        </p:nvSpPr>
        <p:spPr>
          <a:xfrm>
            <a:off x="5356225" y="1368425"/>
            <a:ext cx="3302000" cy="2989263"/>
          </a:xfrm>
          <a:prstGeom prst="rect">
            <a:avLst/>
          </a:prstGeom>
          <a:blipFill rotWithShape="1">
            <a:blip r:embed="rId9">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87" name="Google Shape;487;p26" descr="Parchment">
            <a:hlinkClick r:id="rId10" action="ppaction://hlinksldjump"/>
          </p:cNvPr>
          <p:cNvSpPr txBox="1"/>
          <p:nvPr/>
        </p:nvSpPr>
        <p:spPr>
          <a:xfrm>
            <a:off x="6467475" y="5124450"/>
            <a:ext cx="1081088" cy="555625"/>
          </a:xfrm>
          <a:prstGeom prst="rect">
            <a:avLst/>
          </a:prstGeom>
          <a:blipFill rotWithShape="1">
            <a:blip r:embed="rId6">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488" name="Google Shape;488;p26" descr="Parchment"/>
          <p:cNvSpPr txBox="1">
            <a:spLocks noGrp="1"/>
          </p:cNvSpPr>
          <p:nvPr>
            <p:ph type="title"/>
          </p:nvPr>
        </p:nvSpPr>
        <p:spPr>
          <a:xfrm>
            <a:off x="733425" y="193675"/>
            <a:ext cx="7905750" cy="928688"/>
          </a:xfrm>
          <a:prstGeom prst="rect">
            <a:avLst/>
          </a:prstGeom>
          <a:blipFill rotWithShape="1">
            <a:blip r:embed="rId6">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solidFill>
                  <a:srgbClr val="5D4034"/>
                </a:solidFill>
                <a:latin typeface="Arial Narrow"/>
                <a:ea typeface="Arial Narrow"/>
                <a:cs typeface="Arial Narrow"/>
                <a:sym typeface="Arial Narrow"/>
              </a:rPr>
              <a:t>SAINT ANDREW – PATRON SAINT OF SCOTLAND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2"/>
        <p:cNvGrpSpPr/>
        <p:nvPr/>
      </p:nvGrpSpPr>
      <p:grpSpPr>
        <a:xfrm>
          <a:off x="0" y="0"/>
          <a:ext cx="0" cy="0"/>
          <a:chOff x="0" y="0"/>
          <a:chExt cx="0" cy="0"/>
        </a:xfrm>
      </p:grpSpPr>
      <p:cxnSp>
        <p:nvCxnSpPr>
          <p:cNvPr id="493" name="Google Shape;493;p27"/>
          <p:cNvCxnSpPr/>
          <p:nvPr/>
        </p:nvCxnSpPr>
        <p:spPr>
          <a:xfrm>
            <a:off x="6999288" y="5848350"/>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494" name="Google Shape;494;p27"/>
          <p:cNvCxnSpPr/>
          <p:nvPr/>
        </p:nvCxnSpPr>
        <p:spPr>
          <a:xfrm>
            <a:off x="6873875" y="6459538"/>
            <a:ext cx="268288" cy="0"/>
          </a:xfrm>
          <a:prstGeom prst="straightConnector1">
            <a:avLst/>
          </a:prstGeom>
          <a:noFill/>
          <a:ln w="76200" cap="flat" cmpd="sng">
            <a:solidFill>
              <a:srgbClr val="643E33"/>
            </a:solidFill>
            <a:prstDash val="solid"/>
            <a:round/>
            <a:headEnd type="none" w="med" len="med"/>
            <a:tailEnd type="none" w="med" len="med"/>
          </a:ln>
        </p:spPr>
      </p:cxnSp>
      <p:sp>
        <p:nvSpPr>
          <p:cNvPr id="495" name="Google Shape;495;p27"/>
          <p:cNvSpPr txBox="1"/>
          <p:nvPr/>
        </p:nvSpPr>
        <p:spPr>
          <a:xfrm>
            <a:off x="5349875" y="4375150"/>
            <a:ext cx="3349625" cy="16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u="sng">
                <a:solidFill>
                  <a:srgbClr val="5D4034"/>
                </a:solidFill>
                <a:latin typeface="Times"/>
                <a:ea typeface="Times"/>
                <a:cs typeface="Times"/>
                <a:sym typeface="Time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https://bit.ly/2Q4xpYr</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r>
              <a:rPr lang="en-US" sz="1400" b="1" u="sng">
                <a:solidFill>
                  <a:srgbClr val="5D4034"/>
                </a:solidFill>
                <a:latin typeface="Times"/>
                <a:ea typeface="Times"/>
                <a:cs typeface="Times"/>
                <a:sym typeface="Time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https://bbc.in/2rYikhs</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r>
              <a:rPr lang="en-US" sz="1400" b="1" u="sng">
                <a:solidFill>
                  <a:srgbClr val="5D4034"/>
                </a:solidFill>
                <a:latin typeface="Times"/>
                <a:ea typeface="Times"/>
                <a:cs typeface="Times"/>
                <a:sym typeface="Time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https://bit.ly/2CCvXcq</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Times"/>
              <a:ea typeface="Times"/>
              <a:cs typeface="Times"/>
              <a:sym typeface="Times"/>
            </a:endParaRPr>
          </a:p>
        </p:txBody>
      </p:sp>
      <p:sp>
        <p:nvSpPr>
          <p:cNvPr id="496" name="Google Shape;496;p27" descr="Parchment"/>
          <p:cNvSpPr txBox="1"/>
          <p:nvPr/>
        </p:nvSpPr>
        <p:spPr>
          <a:xfrm>
            <a:off x="733425" y="1390650"/>
            <a:ext cx="4138613" cy="5078413"/>
          </a:xfrm>
          <a:prstGeom prst="rect">
            <a:avLst/>
          </a:prstGeom>
          <a:blipFill rotWithShape="1">
            <a:blip r:embed="rId7">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Saint Patrick is the patron saint of Ireland and is celebrated for bringing Christianity to the country.</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Ireland celebrates St Patrick's Day on 17 March.</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Saint Patrick's Day started as a religious feast to celebrate the Saint's work, but it's grown to be an international festival of all things Irish.</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People take part in parades and dancing, eat Irish food, and enjoy firework displays.</a:t>
            </a:r>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The day is also famous for people wearing shamrocks, dressing up as bearded Irish fairies called leprechauns, and wearing all green.</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YOU CAN WATCH A VIDEO ABOUT THE HISTORY OF ST PATRICK’S DAY </a:t>
            </a:r>
            <a:r>
              <a:rPr lang="en-US" sz="1800" b="1" u="sng">
                <a:solidFill>
                  <a:srgbClr val="5D4034"/>
                </a:solidFill>
                <a:latin typeface="Arial Narrow"/>
                <a:ea typeface="Arial Narrow"/>
                <a:cs typeface="Arial Narrow"/>
                <a:sym typeface="Arial Narrow"/>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US" sz="1800">
                <a:solidFill>
                  <a:srgbClr val="5D4034"/>
                </a:solidFill>
                <a:latin typeface="Arial Narrow"/>
                <a:ea typeface="Arial Narrow"/>
                <a:cs typeface="Arial Narrow"/>
                <a:sym typeface="Arial Narrow"/>
              </a:rPr>
              <a:t> and </a:t>
            </a:r>
            <a:r>
              <a:rPr lang="en-US" sz="1800" u="sng">
                <a:solidFill>
                  <a:schemeClr val="hlink"/>
                </a:solidFill>
                <a:latin typeface="Arial Narrow"/>
                <a:ea typeface="Arial Narrow"/>
                <a:cs typeface="Arial Narrow"/>
                <a:sym typeface="Arial Narrow"/>
                <a:hlinkClick r:id="rId9"/>
              </a:rPr>
              <a:t>HERE</a:t>
            </a:r>
            <a:r>
              <a:rPr lang="en-US" sz="1800">
                <a:solidFill>
                  <a:srgbClr val="5D4034"/>
                </a:solidFill>
                <a:latin typeface="Arial Narrow"/>
                <a:ea typeface="Arial Narrow"/>
                <a:cs typeface="Arial Narrow"/>
                <a:sym typeface="Arial Narrow"/>
              </a:rPr>
              <a:t>..</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497" name="Google Shape;497;p27"/>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98" name="Google Shape;498;p27" descr="Parchment"/>
          <p:cNvSpPr/>
          <p:nvPr/>
        </p:nvSpPr>
        <p:spPr>
          <a:xfrm>
            <a:off x="5356225" y="1368425"/>
            <a:ext cx="3302000" cy="2989263"/>
          </a:xfrm>
          <a:prstGeom prst="rect">
            <a:avLst/>
          </a:prstGeom>
          <a:blipFill rotWithShape="1">
            <a:blip r:embed="rId10">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499" name="Google Shape;499;p27" descr="Parchment">
            <a:hlinkClick r:id="rId11" action="ppaction://hlinksldjump"/>
          </p:cNvPr>
          <p:cNvSpPr txBox="1"/>
          <p:nvPr/>
        </p:nvSpPr>
        <p:spPr>
          <a:xfrm>
            <a:off x="6450013" y="5272088"/>
            <a:ext cx="1081087" cy="555625"/>
          </a:xfrm>
          <a:prstGeom prst="rect">
            <a:avLst/>
          </a:prstGeom>
          <a:blipFill rotWithShape="1">
            <a:blip r:embed="rId7">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500" name="Google Shape;500;p27" descr="Parchment"/>
          <p:cNvSpPr txBox="1">
            <a:spLocks noGrp="1"/>
          </p:cNvSpPr>
          <p:nvPr>
            <p:ph type="title"/>
          </p:nvPr>
        </p:nvSpPr>
        <p:spPr>
          <a:xfrm>
            <a:off x="733425" y="193675"/>
            <a:ext cx="7905750" cy="928688"/>
          </a:xfrm>
          <a:prstGeom prst="rect">
            <a:avLst/>
          </a:prstGeom>
          <a:blipFill rotWithShape="1">
            <a:blip r:embed="rId7">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solidFill>
                  <a:srgbClr val="5D4034"/>
                </a:solidFill>
                <a:latin typeface="Arial Narrow"/>
                <a:ea typeface="Arial Narrow"/>
                <a:cs typeface="Arial Narrow"/>
                <a:sym typeface="Arial Narrow"/>
              </a:rPr>
              <a:t>SAINT PATRICK – PATRON SAINT OF IRELAND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4"/>
        <p:cNvGrpSpPr/>
        <p:nvPr/>
      </p:nvGrpSpPr>
      <p:grpSpPr>
        <a:xfrm>
          <a:off x="0" y="0"/>
          <a:ext cx="0" cy="0"/>
          <a:chOff x="0" y="0"/>
          <a:chExt cx="0" cy="0"/>
        </a:xfrm>
      </p:grpSpPr>
      <p:cxnSp>
        <p:nvCxnSpPr>
          <p:cNvPr id="505" name="Google Shape;505;p28"/>
          <p:cNvCxnSpPr/>
          <p:nvPr/>
        </p:nvCxnSpPr>
        <p:spPr>
          <a:xfrm>
            <a:off x="6989763" y="5988050"/>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506" name="Google Shape;506;p28"/>
          <p:cNvCxnSpPr/>
          <p:nvPr/>
        </p:nvCxnSpPr>
        <p:spPr>
          <a:xfrm>
            <a:off x="6865938" y="6591300"/>
            <a:ext cx="268287" cy="0"/>
          </a:xfrm>
          <a:prstGeom prst="straightConnector1">
            <a:avLst/>
          </a:prstGeom>
          <a:noFill/>
          <a:ln w="76200" cap="flat" cmpd="sng">
            <a:solidFill>
              <a:srgbClr val="643E33"/>
            </a:solidFill>
            <a:prstDash val="solid"/>
            <a:round/>
            <a:headEnd type="none" w="med" len="med"/>
            <a:tailEnd type="none" w="med" len="med"/>
          </a:ln>
        </p:spPr>
      </p:cxnSp>
      <p:sp>
        <p:nvSpPr>
          <p:cNvPr id="507" name="Google Shape;507;p28"/>
          <p:cNvSpPr txBox="1"/>
          <p:nvPr/>
        </p:nvSpPr>
        <p:spPr>
          <a:xfrm>
            <a:off x="5367338" y="4462463"/>
            <a:ext cx="3349625" cy="22463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u="sng">
                <a:solidFill>
                  <a:srgbClr val="5D4034"/>
                </a:solidFill>
                <a:latin typeface="Times"/>
                <a:ea typeface="Times"/>
                <a:cs typeface="Times"/>
                <a:sym typeface="Time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https://bit.ly/2Riaf5n</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r>
              <a:rPr lang="en-US" sz="1400" b="1" u="sng">
                <a:solidFill>
                  <a:srgbClr val="5D4034"/>
                </a:solidFill>
                <a:latin typeface="Times"/>
                <a:ea typeface="Times"/>
                <a:cs typeface="Times"/>
                <a:sym typeface="Time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https://bbc.in/2rYikhs</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r>
              <a:rPr lang="en-US" sz="1400" b="1" u="sng">
                <a:solidFill>
                  <a:srgbClr val="5D4034"/>
                </a:solidFill>
                <a:latin typeface="Times"/>
                <a:ea typeface="Times"/>
                <a:cs typeface="Times"/>
                <a:sym typeface="Time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https://bit.ly/2GFzQ4c</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Times"/>
              <a:ea typeface="Times"/>
              <a:cs typeface="Times"/>
              <a:sym typeface="Times"/>
            </a:endParaRPr>
          </a:p>
        </p:txBody>
      </p:sp>
      <p:sp>
        <p:nvSpPr>
          <p:cNvPr id="508" name="Google Shape;508;p28" descr="Parchment"/>
          <p:cNvSpPr txBox="1"/>
          <p:nvPr/>
        </p:nvSpPr>
        <p:spPr>
          <a:xfrm>
            <a:off x="733425" y="1390650"/>
            <a:ext cx="4143375" cy="4386263"/>
          </a:xfrm>
          <a:prstGeom prst="rect">
            <a:avLst/>
          </a:prstGeom>
          <a:blipFill rotWithShape="1">
            <a:blip r:embed="rId7">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The UK is made up of England, Scotland, Wales and Northern Ireland. The rest of Ireland is an independent country. The official name of the country is the United Kingdom of Great Britain and Northern Ireland. ‘Great Britain’ refers only to England, Scotland and Wales, not to Northern Ireland. </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chemeClr val="dk1"/>
                </a:solidFill>
                <a:latin typeface="Arial Narrow"/>
                <a:ea typeface="Arial Narrow"/>
                <a:cs typeface="Arial Narrow"/>
                <a:sym typeface="Arial Narrow"/>
              </a:rPr>
              <a:t>England, Ireland, Scotland and Wales each has their own national day named after their patron saint. St George is the patron saint of England, St David of Wales, St Andrew of Scotland and St Patrick of Ireland.</a:t>
            </a: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509" name="Google Shape;509;p28"/>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510" name="Google Shape;510;p28" descr="Parchment"/>
          <p:cNvSpPr/>
          <p:nvPr/>
        </p:nvSpPr>
        <p:spPr>
          <a:xfrm>
            <a:off x="5356225" y="1368425"/>
            <a:ext cx="3302000" cy="2989263"/>
          </a:xfrm>
          <a:prstGeom prst="rect">
            <a:avLst/>
          </a:prstGeom>
          <a:blipFill rotWithShape="1">
            <a:blip r:embed="rId8">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511" name="Google Shape;511;p28" descr="Parchment">
            <a:hlinkClick r:id="rId9" action="ppaction://hlinksldjump"/>
          </p:cNvPr>
          <p:cNvSpPr txBox="1"/>
          <p:nvPr/>
        </p:nvSpPr>
        <p:spPr>
          <a:xfrm>
            <a:off x="6432550" y="5437188"/>
            <a:ext cx="1081088" cy="555625"/>
          </a:xfrm>
          <a:prstGeom prst="rect">
            <a:avLst/>
          </a:prstGeom>
          <a:blipFill rotWithShape="1">
            <a:blip r:embed="rId7">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512" name="Google Shape;512;p28" descr="Parchment"/>
          <p:cNvSpPr txBox="1">
            <a:spLocks noGrp="1"/>
          </p:cNvSpPr>
          <p:nvPr>
            <p:ph type="title"/>
          </p:nvPr>
        </p:nvSpPr>
        <p:spPr>
          <a:xfrm>
            <a:off x="733425" y="193675"/>
            <a:ext cx="7905750" cy="928688"/>
          </a:xfrm>
          <a:prstGeom prst="rect">
            <a:avLst/>
          </a:prstGeom>
          <a:blipFill rotWithShape="1">
            <a:blip r:embed="rId7">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rgbClr val="5D4034"/>
                </a:solidFill>
                <a:latin typeface="Arial Narrow"/>
                <a:ea typeface="Arial Narrow"/>
                <a:cs typeface="Arial Narrow"/>
                <a:sym typeface="Arial Narrow"/>
              </a:rPr>
              <a:t>THE UNITED KINGDOM</a:t>
            </a:r>
            <a:endParaRPr b="1">
              <a:solidFill>
                <a:srgbClr val="5D4034"/>
              </a:solidFill>
              <a:latin typeface="Arial Narrow"/>
              <a:ea typeface="Arial Narrow"/>
              <a:cs typeface="Arial Narrow"/>
              <a:sym typeface="Arial Narrow"/>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6"/>
        <p:cNvGrpSpPr/>
        <p:nvPr/>
      </p:nvGrpSpPr>
      <p:grpSpPr>
        <a:xfrm>
          <a:off x="0" y="0"/>
          <a:ext cx="0" cy="0"/>
          <a:chOff x="0" y="0"/>
          <a:chExt cx="0" cy="0"/>
        </a:xfrm>
      </p:grpSpPr>
      <p:cxnSp>
        <p:nvCxnSpPr>
          <p:cNvPr id="517" name="Google Shape;517;p29"/>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518" name="Google Shape;518;p29"/>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519" name="Google Shape;519;p29"/>
          <p:cNvSpPr txBox="1"/>
          <p:nvPr/>
        </p:nvSpPr>
        <p:spPr>
          <a:xfrm>
            <a:off x="5367338" y="4418013"/>
            <a:ext cx="3349625" cy="9540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u="sng">
                <a:solidFill>
                  <a:srgbClr val="5D4034"/>
                </a:solidFill>
                <a:latin typeface="Times"/>
                <a:ea typeface="Times"/>
                <a:cs typeface="Times"/>
                <a:sym typeface="Time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https://bit.ly/2JBjgik</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r>
              <a:rPr lang="en-US" sz="1400" b="1" u="sng">
                <a:solidFill>
                  <a:srgbClr val="5D4034"/>
                </a:solidFill>
                <a:latin typeface="Times"/>
                <a:ea typeface="Times"/>
                <a:cs typeface="Times"/>
                <a:sym typeface="Time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https://bit.ly/2RnjDEQ</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Times"/>
              <a:ea typeface="Times"/>
              <a:cs typeface="Times"/>
              <a:sym typeface="Times"/>
            </a:endParaRPr>
          </a:p>
        </p:txBody>
      </p:sp>
      <p:sp>
        <p:nvSpPr>
          <p:cNvPr id="520" name="Google Shape;520;p29" descr="Parchment"/>
          <p:cNvSpPr txBox="1"/>
          <p:nvPr/>
        </p:nvSpPr>
        <p:spPr>
          <a:xfrm>
            <a:off x="733425" y="1390650"/>
            <a:ext cx="4138613" cy="5216525"/>
          </a:xfrm>
          <a:prstGeom prst="rect">
            <a:avLst/>
          </a:prstGeom>
          <a:blipFill rotWithShape="1">
            <a:blip r:embed="rId6">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Shrove Tuesday, also known as Pancake Day, takes place before the start of Lent and is celebrated by Christians across the UK by making pancakes. </a:t>
            </a:r>
            <a:r>
              <a:rPr lang="en-US" sz="1800">
                <a:solidFill>
                  <a:schemeClr val="dk1"/>
                </a:solidFill>
                <a:latin typeface="Arial Narrow"/>
                <a:ea typeface="Arial Narrow"/>
                <a:cs typeface="Arial Narrow"/>
                <a:sym typeface="Arial Narrow"/>
              </a:rPr>
              <a:t>Lent is the traditional Christian period of fasting which begins 40 days before Easter and ends on Easter Sunday. Because fasting meant that lots of food would spoil during this period, traditionally people would use up their eggs, milk and sugar by making pancakes. </a:t>
            </a:r>
            <a:r>
              <a:rPr lang="en-US" sz="1800">
                <a:solidFill>
                  <a:srgbClr val="5D4034"/>
                </a:solidFill>
                <a:latin typeface="Arial Narrow"/>
                <a:ea typeface="Arial Narrow"/>
                <a:cs typeface="Arial Narrow"/>
                <a:sym typeface="Arial Narrow"/>
              </a:rPr>
              <a:t>Pancakes are similar to crepes in England accompanied by golden syrup, sugar or lemon</a:t>
            </a:r>
            <a:r>
              <a:rPr lang="en-US" sz="1800">
                <a:solidFill>
                  <a:schemeClr val="dk1"/>
                </a:solidFill>
                <a:latin typeface="Arial Narrow"/>
                <a:ea typeface="Arial Narrow"/>
                <a:cs typeface="Arial Narrow"/>
                <a:sym typeface="Arial Narrow"/>
              </a:rPr>
              <a:t>. Nowadays, even if people are not fasting, many people still make and eat pancakes on this day. </a:t>
            </a:r>
            <a:endParaRPr/>
          </a:p>
          <a:p>
            <a:pPr marL="0" marR="0" lvl="0" indent="0" algn="l" rtl="0">
              <a:spcBef>
                <a:spcPts val="0"/>
              </a:spcBef>
              <a:spcAft>
                <a:spcPts val="0"/>
              </a:spcAft>
              <a:buNone/>
            </a:pPr>
            <a:endParaRPr sz="180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chemeClr val="dk1"/>
                </a:solidFill>
                <a:latin typeface="Arial Narrow"/>
                <a:ea typeface="Arial Narrow"/>
                <a:cs typeface="Arial Narrow"/>
                <a:sym typeface="Arial Narrow"/>
              </a:rPr>
              <a:t>YOU CAN WATCH A VIDEO ABOUT PANCAKE DAY </a:t>
            </a:r>
            <a:r>
              <a:rPr lang="en-US" sz="1800" b="1" u="sng">
                <a:solidFill>
                  <a:schemeClr val="hlink"/>
                </a:solidFill>
                <a:latin typeface="Arial Narrow"/>
                <a:ea typeface="Arial Narrow"/>
                <a:cs typeface="Arial Narrow"/>
                <a:sym typeface="Arial Narrow"/>
                <a:hlinkClick r:id="rId7"/>
              </a:rPr>
              <a:t>HERE</a:t>
            </a:r>
            <a:r>
              <a:rPr lang="en-US" sz="1800" u="sng">
                <a:solidFill>
                  <a:schemeClr val="hlink"/>
                </a:solidFill>
                <a:latin typeface="Arial Narrow"/>
                <a:ea typeface="Arial Narrow"/>
                <a:cs typeface="Arial Narrow"/>
                <a:sym typeface="Arial Narrow"/>
                <a:hlinkClick r:id="rId7"/>
              </a:rPr>
              <a:t>.</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521" name="Google Shape;521;p29"/>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522" name="Google Shape;522;p29" descr="Parchment"/>
          <p:cNvSpPr/>
          <p:nvPr/>
        </p:nvSpPr>
        <p:spPr>
          <a:xfrm>
            <a:off x="5356225" y="1368425"/>
            <a:ext cx="3302000" cy="2989263"/>
          </a:xfrm>
          <a:prstGeom prst="rect">
            <a:avLst/>
          </a:prstGeom>
          <a:blipFill rotWithShape="1">
            <a:blip r:embed="rId8">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523" name="Google Shape;523;p29" descr="Parchment">
            <a:hlinkClick r:id="rId9" action="ppaction://hlinksldjump"/>
          </p:cNvPr>
          <p:cNvSpPr txBox="1"/>
          <p:nvPr/>
        </p:nvSpPr>
        <p:spPr>
          <a:xfrm>
            <a:off x="6467475" y="5124450"/>
            <a:ext cx="1081088" cy="555625"/>
          </a:xfrm>
          <a:prstGeom prst="rect">
            <a:avLst/>
          </a:prstGeom>
          <a:blipFill rotWithShape="1">
            <a:blip r:embed="rId6">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Entrance</a:t>
            </a:r>
            <a:endParaRPr/>
          </a:p>
        </p:txBody>
      </p:sp>
      <p:sp>
        <p:nvSpPr>
          <p:cNvPr id="524" name="Google Shape;524;p29" descr="Parchment"/>
          <p:cNvSpPr txBox="1">
            <a:spLocks noGrp="1"/>
          </p:cNvSpPr>
          <p:nvPr>
            <p:ph type="title"/>
          </p:nvPr>
        </p:nvSpPr>
        <p:spPr>
          <a:xfrm>
            <a:off x="733425" y="193675"/>
            <a:ext cx="7905750" cy="928688"/>
          </a:xfrm>
          <a:prstGeom prst="rect">
            <a:avLst/>
          </a:prstGeom>
          <a:blipFill rotWithShape="1">
            <a:blip r:embed="rId6">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solidFill>
                  <a:srgbClr val="5D4034"/>
                </a:solidFill>
                <a:latin typeface="Arial Narrow"/>
                <a:ea typeface="Arial Narrow"/>
                <a:cs typeface="Arial Narrow"/>
                <a:sym typeface="Arial Narrow"/>
              </a:rPr>
              <a:t> SHROVE TUESDAY OR PANCAKE DAY</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Room 1</a:t>
            </a:r>
            <a:endParaRPr/>
          </a:p>
        </p:txBody>
      </p:sp>
      <p:sp>
        <p:nvSpPr>
          <p:cNvPr id="163" name="Google Shape;163;p3" descr="Recycled paper"/>
          <p:cNvSpPr/>
          <p:nvPr/>
        </p:nvSpPr>
        <p:spPr>
          <a:xfrm>
            <a:off x="0" y="0"/>
            <a:ext cx="9144000" cy="1371600"/>
          </a:xfrm>
          <a:prstGeom prst="rect">
            <a:avLst/>
          </a:prstGeom>
          <a:solidFill>
            <a:srgbClr val="F58D1B"/>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64" name="Google Shape;164;p3" descr="Oak">
            <a:hlinkClick r:id="rId3" action="ppaction://hlinksldjump"/>
          </p:cNvPr>
          <p:cNvSpPr/>
          <p:nvPr/>
        </p:nvSpPr>
        <p:spPr>
          <a:xfrm>
            <a:off x="0" y="3581400"/>
            <a:ext cx="9144000" cy="3276600"/>
          </a:xfrm>
          <a:prstGeom prst="rect">
            <a:avLst/>
          </a:prstGeom>
          <a:blipFill rotWithShape="1">
            <a:blip r:embed="rId4">
              <a:alphaModFix/>
            </a:blip>
            <a:tile tx="0" ty="0" sx="100000" sy="100000" flip="none" algn="tl"/>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65" name="Google Shape;165;p3" descr="Stationery"/>
          <p:cNvSpPr/>
          <p:nvPr/>
        </p:nvSpPr>
        <p:spPr>
          <a:xfrm>
            <a:off x="2590800" y="990600"/>
            <a:ext cx="3962400" cy="2743200"/>
          </a:xfrm>
          <a:custGeom>
            <a:avLst/>
            <a:gdLst/>
            <a:ahLst/>
            <a:cxnLst/>
            <a:rect l="l" t="t" r="r" b="b"/>
            <a:pathLst>
              <a:path w="2496" h="1728" extrusionOk="0">
                <a:moveTo>
                  <a:pt x="0" y="0"/>
                </a:moveTo>
                <a:lnTo>
                  <a:pt x="2496" y="0"/>
                </a:lnTo>
                <a:lnTo>
                  <a:pt x="2496" y="1728"/>
                </a:lnTo>
                <a:lnTo>
                  <a:pt x="0" y="1728"/>
                </a:lnTo>
                <a:lnTo>
                  <a:pt x="0" y="0"/>
                </a:lnTo>
                <a:close/>
              </a:path>
            </a:pathLst>
          </a:cu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66" name="Google Shape;166;p3" descr="Stationery"/>
          <p:cNvSpPr/>
          <p:nvPr/>
        </p:nvSpPr>
        <p:spPr>
          <a:xfrm>
            <a:off x="0" y="190500"/>
            <a:ext cx="2590800" cy="6438900"/>
          </a:xfrm>
          <a:custGeom>
            <a:avLst/>
            <a:gdLst/>
            <a:ahLst/>
            <a:cxnLst/>
            <a:rect l="l" t="t" r="r" b="b"/>
            <a:pathLst>
              <a:path w="1632" h="4056" extrusionOk="0">
                <a:moveTo>
                  <a:pt x="0" y="0"/>
                </a:moveTo>
                <a:lnTo>
                  <a:pt x="1631" y="503"/>
                </a:lnTo>
                <a:lnTo>
                  <a:pt x="1632" y="2232"/>
                </a:lnTo>
                <a:lnTo>
                  <a:pt x="0" y="4056"/>
                </a:lnTo>
                <a:lnTo>
                  <a:pt x="0" y="0"/>
                </a:lnTo>
                <a:close/>
              </a:path>
            </a:pathLst>
          </a:cu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67" name="Google Shape;167;p3" descr="Stationery"/>
          <p:cNvSpPr/>
          <p:nvPr/>
        </p:nvSpPr>
        <p:spPr>
          <a:xfrm>
            <a:off x="6551613" y="228600"/>
            <a:ext cx="2592388" cy="6438900"/>
          </a:xfrm>
          <a:custGeom>
            <a:avLst/>
            <a:gdLst/>
            <a:ahLst/>
            <a:cxnLst/>
            <a:rect l="l" t="t" r="r" b="b"/>
            <a:pathLst>
              <a:path w="1633" h="4056" extrusionOk="0">
                <a:moveTo>
                  <a:pt x="1633" y="0"/>
                </a:moveTo>
                <a:lnTo>
                  <a:pt x="0" y="479"/>
                </a:lnTo>
                <a:lnTo>
                  <a:pt x="0" y="2208"/>
                </a:lnTo>
                <a:lnTo>
                  <a:pt x="1633" y="4056"/>
                </a:lnTo>
                <a:lnTo>
                  <a:pt x="1633" y="0"/>
                </a:lnTo>
                <a:close/>
              </a:path>
            </a:pathLst>
          </a:cu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68" name="Google Shape;168;p3" descr="Parchment">
            <a:hlinkClick r:id="rId5" action="ppaction://hlinksldjump"/>
          </p:cNvPr>
          <p:cNvSpPr/>
          <p:nvPr/>
        </p:nvSpPr>
        <p:spPr>
          <a:xfrm>
            <a:off x="4002088" y="5832475"/>
            <a:ext cx="1449387" cy="865188"/>
          </a:xfrm>
          <a:prstGeom prst="downArrow">
            <a:avLst>
              <a:gd name="adj1" fmla="val 50000"/>
              <a:gd name="adj2" fmla="val 25000"/>
            </a:avLst>
          </a:prstGeom>
          <a:blipFill rotWithShape="1">
            <a:blip r:embed="rId6">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r>
              <a:rPr lang="en-US" sz="1400">
                <a:solidFill>
                  <a:srgbClr val="5D4034"/>
                </a:solidFill>
                <a:latin typeface="Arial Narrow"/>
                <a:ea typeface="Arial Narrow"/>
                <a:cs typeface="Arial Narrow"/>
                <a:sym typeface="Arial Narrow"/>
              </a:rPr>
              <a:t>Return </a:t>
            </a:r>
            <a:endParaRPr/>
          </a:p>
          <a:p>
            <a:pPr marL="0" marR="0" lvl="0" indent="0" algn="ctr" rtl="0">
              <a:lnSpc>
                <a:spcPct val="80000"/>
              </a:lnSpc>
              <a:spcBef>
                <a:spcPts val="0"/>
              </a:spcBef>
              <a:spcAft>
                <a:spcPts val="0"/>
              </a:spcAft>
              <a:buNone/>
            </a:pPr>
            <a:r>
              <a:rPr lang="en-US" sz="1400">
                <a:solidFill>
                  <a:srgbClr val="5D4034"/>
                </a:solidFill>
                <a:latin typeface="Arial Narrow"/>
                <a:ea typeface="Arial Narrow"/>
                <a:cs typeface="Arial Narrow"/>
                <a:sym typeface="Arial Narrow"/>
              </a:rPr>
              <a:t>to </a:t>
            </a:r>
            <a:endParaRPr/>
          </a:p>
          <a:p>
            <a:pPr marL="0" marR="0" lvl="0" indent="0" algn="ctr" rtl="0">
              <a:lnSpc>
                <a:spcPct val="80000"/>
              </a:lnSpc>
              <a:spcBef>
                <a:spcPts val="0"/>
              </a:spcBef>
              <a:spcAft>
                <a:spcPts val="0"/>
              </a:spcAft>
              <a:buNone/>
            </a:pPr>
            <a:r>
              <a:rPr lang="en-US" sz="1400">
                <a:solidFill>
                  <a:srgbClr val="5D4034"/>
                </a:solidFill>
                <a:latin typeface="Arial Narrow"/>
                <a:ea typeface="Arial Narrow"/>
                <a:cs typeface="Arial Narrow"/>
                <a:sym typeface="Arial Narrow"/>
              </a:rPr>
              <a:t>Entry</a:t>
            </a:r>
            <a:endParaRPr/>
          </a:p>
        </p:txBody>
      </p:sp>
      <p:sp>
        <p:nvSpPr>
          <p:cNvPr id="169" name="Google Shape;169;p3" descr="Parchment">
            <a:hlinkClick r:id="rId7" action="ppaction://hlinksldjump"/>
          </p:cNvPr>
          <p:cNvSpPr/>
          <p:nvPr/>
        </p:nvSpPr>
        <p:spPr>
          <a:xfrm rot="-5400000">
            <a:off x="45244" y="1415257"/>
            <a:ext cx="2630487" cy="1619250"/>
          </a:xfrm>
          <a:custGeom>
            <a:avLst/>
            <a:gdLst/>
            <a:ahLst/>
            <a:cxnLst/>
            <a:rect l="l" t="t" r="r" b="b"/>
            <a:pathLst>
              <a:path w="21600" h="21600" extrusionOk="0">
                <a:moveTo>
                  <a:pt x="0" y="0"/>
                </a:moveTo>
                <a:lnTo>
                  <a:pt x="4275" y="21600"/>
                </a:lnTo>
                <a:lnTo>
                  <a:pt x="17325" y="21600"/>
                </a:lnTo>
                <a:lnTo>
                  <a:pt x="21600" y="0"/>
                </a:lnTo>
                <a:lnTo>
                  <a:pt x="0" y="0"/>
                </a:lnTo>
                <a:close/>
              </a:path>
            </a:pathLst>
          </a:custGeom>
          <a:blipFill rotWithShape="0">
            <a:blip r:embed="rId8">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txBox="1"/>
          <p:nvPr/>
        </p:nvSpPr>
        <p:spPr>
          <a:xfrm>
            <a:off x="550844" y="909632"/>
            <a:ext cx="1619250" cy="26304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71" name="Google Shape;171;p3" descr="Parchment">
            <a:hlinkClick r:id="rId9" action="ppaction://hlinksldjump"/>
          </p:cNvPr>
          <p:cNvSpPr/>
          <p:nvPr/>
        </p:nvSpPr>
        <p:spPr>
          <a:xfrm rot="5400000">
            <a:off x="6206331" y="1662905"/>
            <a:ext cx="2994028" cy="1547811"/>
          </a:xfrm>
          <a:custGeom>
            <a:avLst/>
            <a:gdLst/>
            <a:ahLst/>
            <a:cxnLst/>
            <a:rect l="l" t="t" r="r" b="b"/>
            <a:pathLst>
              <a:path w="21600" h="21600" extrusionOk="0">
                <a:moveTo>
                  <a:pt x="0" y="0"/>
                </a:moveTo>
                <a:lnTo>
                  <a:pt x="5128" y="21600"/>
                </a:lnTo>
                <a:lnTo>
                  <a:pt x="16472" y="21600"/>
                </a:lnTo>
                <a:lnTo>
                  <a:pt x="21600" y="0"/>
                </a:lnTo>
                <a:lnTo>
                  <a:pt x="0" y="0"/>
                </a:lnTo>
                <a:close/>
              </a:path>
            </a:pathLst>
          </a:custGeom>
          <a:blipFill rotWithShape="0">
            <a:blip r:embed="rId10">
              <a:alphaModFix/>
            </a:blip>
            <a:stretch>
              <a:fillRect l="33333" r="33333"/>
            </a:stretch>
          </a:blipFill>
          <a:ln w="76200" cap="flat" cmpd="sng">
            <a:solidFill>
              <a:srgbClr val="643E3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txBox="1"/>
          <p:nvPr/>
        </p:nvSpPr>
        <p:spPr>
          <a:xfrm rot="10800000" flipH="1">
            <a:off x="6929425" y="3065120"/>
            <a:ext cx="1501470" cy="87663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73" name="Google Shape;173;p3" descr="Parchment">
            <a:hlinkClick r:id="rId3" action="ppaction://hlinksldjump"/>
          </p:cNvPr>
          <p:cNvSpPr/>
          <p:nvPr/>
        </p:nvSpPr>
        <p:spPr>
          <a:xfrm>
            <a:off x="2922588" y="1336675"/>
            <a:ext cx="1752600" cy="1316038"/>
          </a:xfrm>
          <a:prstGeom prst="rect">
            <a:avLst/>
          </a:prstGeom>
          <a:blipFill rotWithShape="1">
            <a:blip r:embed="rId11">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5D4034"/>
              </a:solidFill>
              <a:latin typeface="Arial Narrow"/>
              <a:ea typeface="Arial Narrow"/>
              <a:cs typeface="Arial Narrow"/>
              <a:sym typeface="Arial Narrow"/>
            </a:endParaRPr>
          </a:p>
        </p:txBody>
      </p:sp>
      <p:sp>
        <p:nvSpPr>
          <p:cNvPr id="174" name="Google Shape;174;p3" descr="Brown marble"/>
          <p:cNvSpPr/>
          <p:nvPr/>
        </p:nvSpPr>
        <p:spPr>
          <a:xfrm>
            <a:off x="3146425" y="0"/>
            <a:ext cx="114300" cy="246063"/>
          </a:xfrm>
          <a:prstGeom prst="rect">
            <a:avLst/>
          </a:prstGeom>
          <a:blipFill rotWithShape="1">
            <a:blip r:embed="rId12">
              <a:alphaModFix/>
            </a:blip>
            <a:tile tx="0" ty="0" sx="100000" sy="100000" flip="none" algn="tl"/>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75" name="Google Shape;175;p3" descr="Brown marble"/>
          <p:cNvSpPr/>
          <p:nvPr/>
        </p:nvSpPr>
        <p:spPr>
          <a:xfrm>
            <a:off x="5969000" y="0"/>
            <a:ext cx="114300" cy="246063"/>
          </a:xfrm>
          <a:prstGeom prst="rect">
            <a:avLst/>
          </a:prstGeom>
          <a:blipFill rotWithShape="1">
            <a:blip r:embed="rId12">
              <a:alphaModFix/>
            </a:blip>
            <a:tile tx="0" ty="0" sx="100000" sy="100000" flip="none" algn="tl"/>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76" name="Google Shape;176;p3" descr="Parchment"/>
          <p:cNvSpPr/>
          <p:nvPr/>
        </p:nvSpPr>
        <p:spPr>
          <a:xfrm>
            <a:off x="2667000" y="228600"/>
            <a:ext cx="3810000" cy="522288"/>
          </a:xfrm>
          <a:prstGeom prst="rect">
            <a:avLst/>
          </a:prstGeom>
          <a:blipFill rotWithShape="1">
            <a:blip r:embed="rId6">
              <a:alphaModFix/>
            </a:blip>
            <a:tile tx="0" ty="0" sx="100000" sy="100000" flip="none" algn="tl"/>
          </a:blipFill>
          <a:ln w="5715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5D4034"/>
                </a:solidFill>
                <a:latin typeface="Arial Narrow"/>
                <a:ea typeface="Arial Narrow"/>
                <a:cs typeface="Arial Narrow"/>
                <a:sym typeface="Arial Narrow"/>
              </a:rPr>
              <a:t>Halloween Room</a:t>
            </a:r>
            <a:endParaRPr sz="2800">
              <a:solidFill>
                <a:srgbClr val="5D4034"/>
              </a:solidFill>
              <a:latin typeface="Arial Narrow"/>
              <a:ea typeface="Arial Narrow"/>
              <a:cs typeface="Arial Narrow"/>
              <a:sym typeface="Arial Narrow"/>
            </a:endParaRPr>
          </a:p>
        </p:txBody>
      </p:sp>
      <p:sp>
        <p:nvSpPr>
          <p:cNvPr id="177" name="Google Shape;177;p3" descr="Parchment">
            <a:hlinkClick r:id="rId13" action="ppaction://hlinksldjump"/>
          </p:cNvPr>
          <p:cNvSpPr/>
          <p:nvPr/>
        </p:nvSpPr>
        <p:spPr>
          <a:xfrm>
            <a:off x="4922838" y="2044700"/>
            <a:ext cx="1404937" cy="1123950"/>
          </a:xfrm>
          <a:prstGeom prst="rect">
            <a:avLst/>
          </a:prstGeom>
          <a:blipFill rotWithShape="1">
            <a:blip r:embed="rId14">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5D4034"/>
              </a:solidFill>
              <a:latin typeface="Arial Narrow"/>
              <a:ea typeface="Arial Narrow"/>
              <a:cs typeface="Arial Narrow"/>
              <a:sym typeface="Arial Narrow"/>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8"/>
        <p:cNvGrpSpPr/>
        <p:nvPr/>
      </p:nvGrpSpPr>
      <p:grpSpPr>
        <a:xfrm>
          <a:off x="0" y="0"/>
          <a:ext cx="0" cy="0"/>
          <a:chOff x="0" y="0"/>
          <a:chExt cx="0" cy="0"/>
        </a:xfrm>
      </p:grpSpPr>
      <p:cxnSp>
        <p:nvCxnSpPr>
          <p:cNvPr id="529" name="Google Shape;529;p30"/>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530" name="Google Shape;530;p30"/>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531" name="Google Shape;531;p30"/>
          <p:cNvSpPr txBox="1"/>
          <p:nvPr/>
        </p:nvSpPr>
        <p:spPr>
          <a:xfrm>
            <a:off x="5332413" y="4327525"/>
            <a:ext cx="3349625" cy="12779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u="sng">
                <a:solidFill>
                  <a:srgbClr val="5D4034"/>
                </a:solidFill>
                <a:latin typeface="Times"/>
                <a:ea typeface="Times"/>
                <a:cs typeface="Times"/>
                <a:sym typeface="Time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https://bit.ly/2JBjgik</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r>
              <a:rPr lang="en-US" sz="1400" b="1" u="sng">
                <a:solidFill>
                  <a:srgbClr val="5D4034"/>
                </a:solidFill>
                <a:latin typeface="Times"/>
                <a:ea typeface="Times"/>
                <a:cs typeface="Times"/>
                <a:sym typeface="Time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https://bit.ly/2RnjDEQ</a:t>
            </a:r>
            <a:endParaRPr sz="1400" b="1">
              <a:solidFill>
                <a:srgbClr val="5D4034"/>
              </a:solidFill>
              <a:latin typeface="Times"/>
              <a:ea typeface="Times"/>
              <a:cs typeface="Times"/>
              <a:sym typeface="Times"/>
            </a:endParaRPr>
          </a:p>
          <a:p>
            <a:pPr marL="0" marR="0" lvl="0" indent="0" algn="ctr" rtl="0">
              <a:spcBef>
                <a:spcPts val="700"/>
              </a:spcBef>
              <a:spcAft>
                <a:spcPts val="0"/>
              </a:spcAft>
              <a:buNone/>
            </a:pPr>
            <a:endParaRPr sz="1400" b="1">
              <a:solidFill>
                <a:srgbClr val="5D4034"/>
              </a:solidFill>
              <a:latin typeface="Times"/>
              <a:ea typeface="Times"/>
              <a:cs typeface="Times"/>
              <a:sym typeface="Times"/>
            </a:endParaRPr>
          </a:p>
          <a:p>
            <a:pPr marL="0" marR="0" lvl="0" indent="0" algn="ctr" rtl="0">
              <a:spcBef>
                <a:spcPts val="700"/>
              </a:spcBef>
              <a:spcAft>
                <a:spcPts val="0"/>
              </a:spcAft>
              <a:buNone/>
            </a:pPr>
            <a:endParaRPr sz="1400">
              <a:solidFill>
                <a:srgbClr val="5D4034"/>
              </a:solidFill>
              <a:latin typeface="Arial Narrow"/>
              <a:ea typeface="Arial Narrow"/>
              <a:cs typeface="Arial Narrow"/>
              <a:sym typeface="Arial Narrow"/>
            </a:endParaRPr>
          </a:p>
        </p:txBody>
      </p:sp>
      <p:sp>
        <p:nvSpPr>
          <p:cNvPr id="532" name="Google Shape;532;p30" descr="Parchment"/>
          <p:cNvSpPr txBox="1"/>
          <p:nvPr/>
        </p:nvSpPr>
        <p:spPr>
          <a:xfrm>
            <a:off x="733425" y="1390650"/>
            <a:ext cx="4138613" cy="4386263"/>
          </a:xfrm>
          <a:prstGeom prst="rect">
            <a:avLst/>
          </a:prstGeom>
          <a:blipFill rotWithShape="1">
            <a:blip r:embed="rId6">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Every year in the UK on 11th November people honour the men and women who lost their lives in battle. In the weeks leading up to 11th November, The Royal British Legion charity sell paper poppy flowers to raise funds for veterans and their families (the poppy is a symbol of Remembrance Day). It is customary to observe a two-minute silence at 11am. </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YOU CAN WATCH A VIDEO ABOUT POPPY DAY </a:t>
            </a:r>
            <a:r>
              <a:rPr lang="en-US" sz="1800" b="1" u="sng">
                <a:solidFill>
                  <a:srgbClr val="5D4034"/>
                </a:solidFill>
                <a:latin typeface="Arial Narrow"/>
                <a:ea typeface="Arial Narrow"/>
                <a:cs typeface="Arial Narrow"/>
                <a:sym typeface="Arial Narrow"/>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US" sz="1800">
                <a:solidFill>
                  <a:srgbClr val="5D4034"/>
                </a:solidFill>
                <a:latin typeface="Arial Narrow"/>
                <a:ea typeface="Arial Narrow"/>
                <a:cs typeface="Arial Narrow"/>
                <a:sym typeface="Arial Narrow"/>
              </a:rPr>
              <a:t>.</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533" name="Google Shape;533;p30"/>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534" name="Google Shape;534;p30" descr="Parchment"/>
          <p:cNvSpPr/>
          <p:nvPr/>
        </p:nvSpPr>
        <p:spPr>
          <a:xfrm>
            <a:off x="5356225" y="1368425"/>
            <a:ext cx="3302000" cy="2989263"/>
          </a:xfrm>
          <a:prstGeom prst="rect">
            <a:avLst/>
          </a:prstGeom>
          <a:blipFill rotWithShape="1">
            <a:blip r:embed="rId8">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535" name="Google Shape;535;p30" descr="Parchment">
            <a:hlinkClick r:id="rId9" action="ppaction://hlinksldjump"/>
          </p:cNvPr>
          <p:cNvSpPr txBox="1"/>
          <p:nvPr/>
        </p:nvSpPr>
        <p:spPr>
          <a:xfrm>
            <a:off x="6467475" y="5124450"/>
            <a:ext cx="1081088" cy="555625"/>
          </a:xfrm>
          <a:prstGeom prst="rect">
            <a:avLst/>
          </a:prstGeom>
          <a:blipFill rotWithShape="1">
            <a:blip r:embed="rId6">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Entrance</a:t>
            </a:r>
            <a:endParaRPr/>
          </a:p>
        </p:txBody>
      </p:sp>
      <p:sp>
        <p:nvSpPr>
          <p:cNvPr id="536" name="Google Shape;536;p30" descr="Parchment"/>
          <p:cNvSpPr txBox="1">
            <a:spLocks noGrp="1"/>
          </p:cNvSpPr>
          <p:nvPr>
            <p:ph type="title"/>
          </p:nvPr>
        </p:nvSpPr>
        <p:spPr>
          <a:xfrm>
            <a:off x="733425" y="193675"/>
            <a:ext cx="7905750" cy="928688"/>
          </a:xfrm>
          <a:prstGeom prst="rect">
            <a:avLst/>
          </a:prstGeom>
          <a:blipFill rotWithShape="1">
            <a:blip r:embed="rId6">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rgbClr val="5D4034"/>
                </a:solidFill>
                <a:latin typeface="Arial Narrow"/>
                <a:ea typeface="Arial Narrow"/>
                <a:cs typeface="Arial Narrow"/>
                <a:sym typeface="Arial Narrow"/>
              </a:rPr>
              <a:t>POPPY DAY OR REMEMBRANCE DAY</a:t>
            </a:r>
            <a:endParaRPr b="1">
              <a:solidFill>
                <a:srgbClr val="5D4034"/>
              </a:solidFill>
              <a:latin typeface="Arial Narrow"/>
              <a:ea typeface="Arial Narrow"/>
              <a:cs typeface="Arial Narrow"/>
              <a:sym typeface="Arial Narrow"/>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cxnSp>
        <p:nvCxnSpPr>
          <p:cNvPr id="541" name="Google Shape;541;p31"/>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542" name="Google Shape;542;p31"/>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543" name="Google Shape;543;p31" descr="Parchment"/>
          <p:cNvSpPr txBox="1"/>
          <p:nvPr/>
        </p:nvSpPr>
        <p:spPr>
          <a:xfrm>
            <a:off x="733425" y="1390650"/>
            <a:ext cx="4138613" cy="3554413"/>
          </a:xfrm>
          <a:prstGeom prst="rect">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b="1">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b="1">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b="1">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b="1">
                <a:solidFill>
                  <a:srgbClr val="5D4034"/>
                </a:solidFill>
                <a:latin typeface="Arial Narrow"/>
                <a:ea typeface="Arial Narrow"/>
                <a:cs typeface="Arial Narrow"/>
                <a:sym typeface="Arial Narrow"/>
              </a:rPr>
              <a:t>Do you want to learn almost  everything about traditional celebrations in the UK? Then, you’re in the right place!!!</a:t>
            </a: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544" name="Google Shape;544;p31"/>
          <p:cNvSpPr/>
          <p:nvPr/>
        </p:nvSpPr>
        <p:spPr>
          <a:xfrm>
            <a:off x="5438775" y="1933575"/>
            <a:ext cx="2732088" cy="2392363"/>
          </a:xfrm>
          <a:prstGeom prst="rect">
            <a:avLst/>
          </a:prstGeom>
          <a:no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545" name="Google Shape;545;p31" descr="Parchment"/>
          <p:cNvSpPr/>
          <p:nvPr/>
        </p:nvSpPr>
        <p:spPr>
          <a:xfrm>
            <a:off x="5278438" y="1533525"/>
            <a:ext cx="3302000" cy="2989263"/>
          </a:xfrm>
          <a:prstGeom prst="rect">
            <a:avLst/>
          </a:prstGeom>
          <a:blipFill rotWithShape="1">
            <a:blip r:embed="rId3">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546" name="Google Shape;546;p31" descr="Parchment">
            <a:hlinkClick r:id="rId4" action="ppaction://hlinksldjump"/>
          </p:cNvPr>
          <p:cNvSpPr txBox="1"/>
          <p:nvPr/>
        </p:nvSpPr>
        <p:spPr>
          <a:xfrm>
            <a:off x="6467475" y="5124450"/>
            <a:ext cx="1081088" cy="555625"/>
          </a:xfrm>
          <a:prstGeom prst="rect">
            <a:avLst/>
          </a:prstGeom>
          <a:blipFill rotWithShape="1">
            <a:blip r:embed="rId5">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547" name="Google Shape;547;p31" descr="Parchment"/>
          <p:cNvSpPr txBox="1">
            <a:spLocks noGrp="1"/>
          </p:cNvSpPr>
          <p:nvPr>
            <p:ph type="title"/>
          </p:nvPr>
        </p:nvSpPr>
        <p:spPr>
          <a:xfrm>
            <a:off x="733425" y="193675"/>
            <a:ext cx="7905750" cy="928688"/>
          </a:xfrm>
          <a:prstGeom prst="rect">
            <a:avLst/>
          </a:prstGeom>
          <a:blipFill rotWithShape="1">
            <a:blip r:embed="rId6">
              <a:alphaModFix amt="44000"/>
            </a:blip>
            <a:stretch>
              <a:fillRect/>
            </a:stretch>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rgbClr val="5D4034"/>
                </a:solidFill>
                <a:latin typeface="Arial Narrow"/>
                <a:ea typeface="Arial Narrow"/>
                <a:cs typeface="Arial Narrow"/>
                <a:sym typeface="Arial Narrow"/>
              </a:rPr>
              <a:t>TRADITIONAL BRITISH HOLIDAYS</a:t>
            </a:r>
            <a:endParaRPr b="1">
              <a:solidFill>
                <a:srgbClr val="5D4034"/>
              </a:solidFill>
              <a:latin typeface="Arial Narrow"/>
              <a:ea typeface="Arial Narrow"/>
              <a:cs typeface="Arial Narrow"/>
              <a:sym typeface="Arial Narrow"/>
            </a:endParaRPr>
          </a:p>
        </p:txBody>
      </p:sp>
      <p:sp>
        <p:nvSpPr>
          <p:cNvPr id="548" name="Google Shape;548;p31"/>
          <p:cNvSpPr/>
          <p:nvPr/>
        </p:nvSpPr>
        <p:spPr>
          <a:xfrm>
            <a:off x="5478462" y="4591050"/>
            <a:ext cx="238918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u="sng" dirty="0">
                <a:solidFill>
                  <a:schemeClr val="dk1"/>
                </a:solidFill>
                <a:latin typeface="Times"/>
                <a:ea typeface="Times"/>
                <a:cs typeface="Times"/>
                <a:sym typeface="Time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https://bit.ly/2lyRKaf</a:t>
            </a:r>
            <a:endParaRPr sz="1400" b="1">
              <a:solidFill>
                <a:schemeClr val="dk1"/>
              </a:solidFill>
              <a:latin typeface="Times"/>
              <a:ea typeface="Times"/>
              <a:cs typeface="Times"/>
              <a:sym typeface="Times"/>
            </a:endParaRPr>
          </a:p>
          <a:p>
            <a:pPr marL="0" marR="0" lvl="0" indent="0" algn="l" rtl="0">
              <a:spcBef>
                <a:spcPts val="0"/>
              </a:spcBef>
              <a:spcAft>
                <a:spcPts val="0"/>
              </a:spcAft>
              <a:buNone/>
            </a:pPr>
            <a:endParaRPr sz="1400" b="1">
              <a:solidFill>
                <a:schemeClr val="dk1"/>
              </a:solidFill>
              <a:latin typeface="Times"/>
              <a:ea typeface="Times"/>
              <a:cs typeface="Times"/>
              <a:sym typeface="Times"/>
            </a:endParaRPr>
          </a:p>
        </p:txBody>
      </p:sp>
      <p:pic>
        <p:nvPicPr>
          <p:cNvPr id="549" name="Google Shape;549;p31"/>
          <p:cNvPicPr preferRelativeResize="0"/>
          <p:nvPr/>
        </p:nvPicPr>
        <p:blipFill>
          <a:blip r:embed="rId8">
            <a:alphaModFix/>
          </a:blip>
          <a:stretch>
            <a:fillRect/>
          </a:stretch>
        </p:blipFill>
        <p:spPr>
          <a:xfrm>
            <a:off x="1888600" y="3336938"/>
            <a:ext cx="1608137" cy="16081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Narrow"/>
                <a:ea typeface="Arial Narrow"/>
                <a:cs typeface="Arial Narrow"/>
                <a:sym typeface="Arial Narrow"/>
              </a:rPr>
              <a:t>Room 2</a:t>
            </a:r>
            <a:endParaRPr/>
          </a:p>
        </p:txBody>
      </p:sp>
      <p:sp>
        <p:nvSpPr>
          <p:cNvPr id="183" name="Google Shape;183;p4" descr="Recycled paper"/>
          <p:cNvSpPr/>
          <p:nvPr/>
        </p:nvSpPr>
        <p:spPr>
          <a:xfrm>
            <a:off x="0" y="0"/>
            <a:ext cx="9144000" cy="1371600"/>
          </a:xfrm>
          <a:prstGeom prst="rect">
            <a:avLst/>
          </a:prstGeom>
          <a:solidFill>
            <a:srgbClr val="FFFF66">
              <a:alpha val="2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84" name="Google Shape;184;p4" descr="Oak">
            <a:hlinkClick r:id="rId3" action="ppaction://hlinksldjump"/>
          </p:cNvPr>
          <p:cNvSpPr/>
          <p:nvPr/>
        </p:nvSpPr>
        <p:spPr>
          <a:xfrm>
            <a:off x="0" y="3581400"/>
            <a:ext cx="9144000" cy="3276600"/>
          </a:xfrm>
          <a:prstGeom prst="rect">
            <a:avLst/>
          </a:prstGeom>
          <a:blipFill rotWithShape="1">
            <a:blip r:embed="rId4">
              <a:alphaModFix/>
            </a:blip>
            <a:tile tx="0" ty="0" sx="100000" sy="100000" flip="none" algn="tl"/>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85" name="Google Shape;185;p4" descr="Stationery"/>
          <p:cNvSpPr/>
          <p:nvPr/>
        </p:nvSpPr>
        <p:spPr>
          <a:xfrm>
            <a:off x="2590800" y="990600"/>
            <a:ext cx="3962400" cy="2743200"/>
          </a:xfrm>
          <a:custGeom>
            <a:avLst/>
            <a:gdLst/>
            <a:ahLst/>
            <a:cxnLst/>
            <a:rect l="l" t="t" r="r" b="b"/>
            <a:pathLst>
              <a:path w="2496" h="1728" extrusionOk="0">
                <a:moveTo>
                  <a:pt x="0" y="0"/>
                </a:moveTo>
                <a:lnTo>
                  <a:pt x="2496" y="0"/>
                </a:lnTo>
                <a:lnTo>
                  <a:pt x="2496" y="1728"/>
                </a:lnTo>
                <a:lnTo>
                  <a:pt x="0" y="1728"/>
                </a:lnTo>
                <a:lnTo>
                  <a:pt x="0" y="0"/>
                </a:lnTo>
                <a:close/>
              </a:path>
            </a:pathLst>
          </a:custGeom>
          <a:blipFill rotWithShape="1">
            <a:blip r:embed="rId5">
              <a:alphaModFix/>
            </a:blip>
            <a:stretch>
              <a:fillRect/>
            </a:stretch>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86" name="Google Shape;186;p4" descr="Stationery"/>
          <p:cNvSpPr/>
          <p:nvPr/>
        </p:nvSpPr>
        <p:spPr>
          <a:xfrm>
            <a:off x="0" y="190500"/>
            <a:ext cx="2590800" cy="6438900"/>
          </a:xfrm>
          <a:custGeom>
            <a:avLst/>
            <a:gdLst/>
            <a:ahLst/>
            <a:cxnLst/>
            <a:rect l="l" t="t" r="r" b="b"/>
            <a:pathLst>
              <a:path w="1632" h="4056" extrusionOk="0">
                <a:moveTo>
                  <a:pt x="0" y="0"/>
                </a:moveTo>
                <a:lnTo>
                  <a:pt x="1631" y="503"/>
                </a:lnTo>
                <a:lnTo>
                  <a:pt x="1632" y="2232"/>
                </a:lnTo>
                <a:lnTo>
                  <a:pt x="0" y="4056"/>
                </a:lnTo>
                <a:lnTo>
                  <a:pt x="0" y="0"/>
                </a:lnTo>
                <a:close/>
              </a:path>
            </a:pathLst>
          </a:custGeom>
          <a:blipFill rotWithShape="1">
            <a:blip r:embed="rId5">
              <a:alphaModFix/>
            </a:blip>
            <a:stretch>
              <a:fillRect/>
            </a:stretch>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87" name="Google Shape;187;p4" descr="Stationery"/>
          <p:cNvSpPr/>
          <p:nvPr/>
        </p:nvSpPr>
        <p:spPr>
          <a:xfrm>
            <a:off x="6551613" y="228600"/>
            <a:ext cx="2592387" cy="6438900"/>
          </a:xfrm>
          <a:custGeom>
            <a:avLst/>
            <a:gdLst/>
            <a:ahLst/>
            <a:cxnLst/>
            <a:rect l="l" t="t" r="r" b="b"/>
            <a:pathLst>
              <a:path w="1633" h="4056" extrusionOk="0">
                <a:moveTo>
                  <a:pt x="1633" y="0"/>
                </a:moveTo>
                <a:lnTo>
                  <a:pt x="0" y="479"/>
                </a:lnTo>
                <a:lnTo>
                  <a:pt x="0" y="2208"/>
                </a:lnTo>
                <a:lnTo>
                  <a:pt x="1633" y="4056"/>
                </a:lnTo>
                <a:lnTo>
                  <a:pt x="1633" y="0"/>
                </a:lnTo>
                <a:close/>
              </a:path>
            </a:pathLst>
          </a:custGeom>
          <a:blipFill rotWithShape="1">
            <a:blip r:embed="rId5">
              <a:alphaModFix/>
            </a:blip>
            <a:stretch>
              <a:fillRect/>
            </a:stretch>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88" name="Google Shape;188;p4" descr="Parchment">
            <a:hlinkClick r:id="rId6" action="ppaction://hlinksldjump"/>
          </p:cNvPr>
          <p:cNvSpPr/>
          <p:nvPr/>
        </p:nvSpPr>
        <p:spPr>
          <a:xfrm>
            <a:off x="4002088" y="5832475"/>
            <a:ext cx="1449387" cy="865188"/>
          </a:xfrm>
          <a:prstGeom prst="downArrow">
            <a:avLst>
              <a:gd name="adj1" fmla="val 50000"/>
              <a:gd name="adj2" fmla="val 25000"/>
            </a:avLst>
          </a:prstGeom>
          <a:blipFill rotWithShape="1">
            <a:blip r:embed="rId7">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r>
              <a:rPr lang="en-US" sz="1400">
                <a:solidFill>
                  <a:srgbClr val="413023"/>
                </a:solidFill>
                <a:latin typeface="Arial Narrow"/>
                <a:ea typeface="Arial Narrow"/>
                <a:cs typeface="Arial Narrow"/>
                <a:sym typeface="Arial Narrow"/>
              </a:rPr>
              <a:t>Return </a:t>
            </a:r>
            <a:endParaRPr/>
          </a:p>
          <a:p>
            <a:pPr marL="0" marR="0" lvl="0" indent="0" algn="ctr" rtl="0">
              <a:lnSpc>
                <a:spcPct val="80000"/>
              </a:lnSpc>
              <a:spcBef>
                <a:spcPts val="0"/>
              </a:spcBef>
              <a:spcAft>
                <a:spcPts val="0"/>
              </a:spcAft>
              <a:buNone/>
            </a:pPr>
            <a:r>
              <a:rPr lang="en-US" sz="1400">
                <a:solidFill>
                  <a:srgbClr val="413023"/>
                </a:solidFill>
                <a:latin typeface="Arial Narrow"/>
                <a:ea typeface="Arial Narrow"/>
                <a:cs typeface="Arial Narrow"/>
                <a:sym typeface="Arial Narrow"/>
              </a:rPr>
              <a:t>to </a:t>
            </a:r>
            <a:endParaRPr/>
          </a:p>
          <a:p>
            <a:pPr marL="0" marR="0" lvl="0" indent="0" algn="ctr" rtl="0">
              <a:lnSpc>
                <a:spcPct val="80000"/>
              </a:lnSpc>
              <a:spcBef>
                <a:spcPts val="0"/>
              </a:spcBef>
              <a:spcAft>
                <a:spcPts val="0"/>
              </a:spcAft>
              <a:buNone/>
            </a:pPr>
            <a:r>
              <a:rPr lang="en-US" sz="1400">
                <a:solidFill>
                  <a:srgbClr val="413023"/>
                </a:solidFill>
                <a:latin typeface="Arial Narrow"/>
                <a:ea typeface="Arial Narrow"/>
                <a:cs typeface="Arial Narrow"/>
                <a:sym typeface="Arial Narrow"/>
              </a:rPr>
              <a:t>Entry</a:t>
            </a:r>
            <a:endParaRPr/>
          </a:p>
        </p:txBody>
      </p:sp>
      <p:sp>
        <p:nvSpPr>
          <p:cNvPr id="189" name="Google Shape;189;p4" descr="Parchment">
            <a:hlinkClick r:id="rId8" action="ppaction://hlinksldjump"/>
          </p:cNvPr>
          <p:cNvSpPr/>
          <p:nvPr/>
        </p:nvSpPr>
        <p:spPr>
          <a:xfrm rot="-5400000">
            <a:off x="45244" y="1415257"/>
            <a:ext cx="2630487" cy="1619250"/>
          </a:xfrm>
          <a:custGeom>
            <a:avLst/>
            <a:gdLst/>
            <a:ahLst/>
            <a:cxnLst/>
            <a:rect l="l" t="t" r="r" b="b"/>
            <a:pathLst>
              <a:path w="21600" h="21600" extrusionOk="0">
                <a:moveTo>
                  <a:pt x="0" y="0"/>
                </a:moveTo>
                <a:lnTo>
                  <a:pt x="4275" y="21600"/>
                </a:lnTo>
                <a:lnTo>
                  <a:pt x="17325" y="21600"/>
                </a:lnTo>
                <a:lnTo>
                  <a:pt x="21600" y="0"/>
                </a:lnTo>
                <a:lnTo>
                  <a:pt x="0" y="0"/>
                </a:lnTo>
                <a:close/>
              </a:path>
            </a:pathLst>
          </a:custGeom>
          <a:blipFill rotWithShape="0">
            <a:blip r:embed="rId9">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txBox="1"/>
          <p:nvPr/>
        </p:nvSpPr>
        <p:spPr>
          <a:xfrm>
            <a:off x="550844" y="909632"/>
            <a:ext cx="1619250" cy="26304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91" name="Google Shape;191;p4" descr="Parchment">
            <a:hlinkClick r:id="rId10" action="ppaction://hlinksldjump"/>
          </p:cNvPr>
          <p:cNvSpPr/>
          <p:nvPr/>
        </p:nvSpPr>
        <p:spPr>
          <a:xfrm rot="5400000" flipH="1">
            <a:off x="6215856" y="1653382"/>
            <a:ext cx="3001963" cy="1574800"/>
          </a:xfrm>
          <a:custGeom>
            <a:avLst/>
            <a:gdLst/>
            <a:ahLst/>
            <a:cxnLst/>
            <a:rect l="l" t="t" r="r" b="b"/>
            <a:pathLst>
              <a:path w="21600" h="21600" extrusionOk="0">
                <a:moveTo>
                  <a:pt x="0" y="0"/>
                </a:moveTo>
                <a:lnTo>
                  <a:pt x="5128" y="21600"/>
                </a:lnTo>
                <a:lnTo>
                  <a:pt x="16472" y="21600"/>
                </a:lnTo>
                <a:lnTo>
                  <a:pt x="21600" y="0"/>
                </a:lnTo>
                <a:lnTo>
                  <a:pt x="0" y="0"/>
                </a:lnTo>
                <a:close/>
              </a:path>
            </a:pathLst>
          </a:custGeom>
          <a:blipFill rotWithShape="0">
            <a:blip r:embed="rId11">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txBox="1"/>
          <p:nvPr/>
        </p:nvSpPr>
        <p:spPr>
          <a:xfrm flipH="1">
            <a:off x="6929431" y="939793"/>
            <a:ext cx="1574800" cy="300196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93" name="Google Shape;193;p4" descr="Parchment">
            <a:hlinkClick r:id="rId12" action="ppaction://hlinksldjump"/>
          </p:cNvPr>
          <p:cNvSpPr/>
          <p:nvPr/>
        </p:nvSpPr>
        <p:spPr>
          <a:xfrm>
            <a:off x="2922588" y="1336675"/>
            <a:ext cx="1752600" cy="1316038"/>
          </a:xfrm>
          <a:prstGeom prst="rect">
            <a:avLst/>
          </a:prstGeom>
          <a:blipFill rotWithShape="1">
            <a:blip r:embed="rId13">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413023"/>
              </a:solidFill>
              <a:latin typeface="Arial Narrow"/>
              <a:ea typeface="Arial Narrow"/>
              <a:cs typeface="Arial Narrow"/>
              <a:sym typeface="Arial Narrow"/>
            </a:endParaRPr>
          </a:p>
        </p:txBody>
      </p:sp>
      <p:sp>
        <p:nvSpPr>
          <p:cNvPr id="194" name="Google Shape;194;p4"/>
          <p:cNvSpPr/>
          <p:nvPr/>
        </p:nvSpPr>
        <p:spPr>
          <a:xfrm>
            <a:off x="3146425" y="0"/>
            <a:ext cx="114300" cy="246063"/>
          </a:xfrm>
          <a:prstGeom prst="rect">
            <a:avLst/>
          </a:prstGeom>
          <a:solidFill>
            <a:srgbClr val="643E33"/>
          </a:solid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95" name="Google Shape;195;p4"/>
          <p:cNvSpPr/>
          <p:nvPr/>
        </p:nvSpPr>
        <p:spPr>
          <a:xfrm>
            <a:off x="5969000" y="0"/>
            <a:ext cx="114300" cy="246063"/>
          </a:xfrm>
          <a:prstGeom prst="rect">
            <a:avLst/>
          </a:prstGeom>
          <a:solidFill>
            <a:srgbClr val="643E33"/>
          </a:solid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96" name="Google Shape;196;p4" descr="Parchment"/>
          <p:cNvSpPr/>
          <p:nvPr/>
        </p:nvSpPr>
        <p:spPr>
          <a:xfrm>
            <a:off x="2667000" y="228600"/>
            <a:ext cx="3810000" cy="522288"/>
          </a:xfrm>
          <a:prstGeom prst="rect">
            <a:avLst/>
          </a:prstGeom>
          <a:blipFill rotWithShape="1">
            <a:blip r:embed="rId7">
              <a:alphaModFix/>
            </a:blip>
            <a:tile tx="0" ty="0" sx="100000" sy="100000" flip="none" algn="tl"/>
          </a:blipFill>
          <a:ln w="5715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413023"/>
                </a:solidFill>
                <a:latin typeface="Arial Narrow"/>
                <a:ea typeface="Arial Narrow"/>
                <a:cs typeface="Arial Narrow"/>
                <a:sym typeface="Arial Narrow"/>
              </a:rPr>
              <a:t>Bonfire Night Room</a:t>
            </a:r>
            <a:endParaRPr sz="2800">
              <a:solidFill>
                <a:srgbClr val="413023"/>
              </a:solidFill>
              <a:latin typeface="Arial Narrow"/>
              <a:ea typeface="Arial Narrow"/>
              <a:cs typeface="Arial Narrow"/>
              <a:sym typeface="Arial Narrow"/>
            </a:endParaRPr>
          </a:p>
        </p:txBody>
      </p:sp>
      <p:sp>
        <p:nvSpPr>
          <p:cNvPr id="197" name="Google Shape;197;p4" descr="Parchment">
            <a:hlinkClick r:id="rId14" action="ppaction://hlinksldjump"/>
          </p:cNvPr>
          <p:cNvSpPr/>
          <p:nvPr/>
        </p:nvSpPr>
        <p:spPr>
          <a:xfrm>
            <a:off x="4922838" y="2044700"/>
            <a:ext cx="1404937" cy="1123950"/>
          </a:xfrm>
          <a:prstGeom prst="rect">
            <a:avLst/>
          </a:prstGeom>
          <a:blipFill rotWithShape="1">
            <a:blip r:embed="rId15">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413023"/>
              </a:solidFill>
              <a:latin typeface="Arial Narrow"/>
              <a:ea typeface="Arial Narrow"/>
              <a:cs typeface="Arial Narrow"/>
              <a:sym typeface="Arial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5D4034"/>
                </a:solidFill>
                <a:latin typeface="Arial Narrow"/>
                <a:ea typeface="Arial Narrow"/>
                <a:cs typeface="Arial Narrow"/>
                <a:sym typeface="Arial Narrow"/>
              </a:rPr>
              <a:t>Room 3</a:t>
            </a:r>
            <a:endParaRPr/>
          </a:p>
        </p:txBody>
      </p:sp>
      <p:sp>
        <p:nvSpPr>
          <p:cNvPr id="203" name="Google Shape;203;p5" descr="Recycled paper"/>
          <p:cNvSpPr/>
          <p:nvPr/>
        </p:nvSpPr>
        <p:spPr>
          <a:xfrm>
            <a:off x="0" y="0"/>
            <a:ext cx="9144000" cy="1371600"/>
          </a:xfrm>
          <a:prstGeom prst="rect">
            <a:avLst/>
          </a:prstGeom>
          <a:solidFill>
            <a:srgbClr val="CC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04" name="Google Shape;204;p5" descr="Oak">
            <a:hlinkClick r:id="rId3" action="ppaction://hlinksldjump"/>
          </p:cNvPr>
          <p:cNvSpPr/>
          <p:nvPr/>
        </p:nvSpPr>
        <p:spPr>
          <a:xfrm>
            <a:off x="0" y="3581400"/>
            <a:ext cx="9144000" cy="3276600"/>
          </a:xfrm>
          <a:prstGeom prst="rect">
            <a:avLst/>
          </a:prstGeom>
          <a:blipFill rotWithShape="1">
            <a:blip r:embed="rId4">
              <a:alphaModFix/>
            </a:blip>
            <a:tile tx="0" ty="0" sx="100000" sy="100000" flip="none" algn="tl"/>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05" name="Google Shape;205;p5" descr="Stationery"/>
          <p:cNvSpPr/>
          <p:nvPr/>
        </p:nvSpPr>
        <p:spPr>
          <a:xfrm>
            <a:off x="2590800" y="990600"/>
            <a:ext cx="3962400" cy="2743200"/>
          </a:xfrm>
          <a:custGeom>
            <a:avLst/>
            <a:gdLst/>
            <a:ahLst/>
            <a:cxnLst/>
            <a:rect l="l" t="t" r="r" b="b"/>
            <a:pathLst>
              <a:path w="2496" h="1728" extrusionOk="0">
                <a:moveTo>
                  <a:pt x="0" y="0"/>
                </a:moveTo>
                <a:lnTo>
                  <a:pt x="2496" y="0"/>
                </a:lnTo>
                <a:lnTo>
                  <a:pt x="2496" y="1728"/>
                </a:lnTo>
                <a:lnTo>
                  <a:pt x="0" y="1728"/>
                </a:lnTo>
                <a:lnTo>
                  <a:pt x="0" y="0"/>
                </a:lnTo>
                <a:close/>
              </a:path>
            </a:pathLst>
          </a:custGeom>
          <a:blipFill rotWithShape="1">
            <a:blip r:embed="rId5">
              <a:alphaModFix/>
            </a:blip>
            <a:stretch>
              <a:fillRect/>
            </a:stretch>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06" name="Google Shape;206;p5" descr="Stationery"/>
          <p:cNvSpPr/>
          <p:nvPr/>
        </p:nvSpPr>
        <p:spPr>
          <a:xfrm>
            <a:off x="0" y="190500"/>
            <a:ext cx="2590800" cy="6438900"/>
          </a:xfrm>
          <a:custGeom>
            <a:avLst/>
            <a:gdLst/>
            <a:ahLst/>
            <a:cxnLst/>
            <a:rect l="l" t="t" r="r" b="b"/>
            <a:pathLst>
              <a:path w="1632" h="4056" extrusionOk="0">
                <a:moveTo>
                  <a:pt x="0" y="0"/>
                </a:moveTo>
                <a:lnTo>
                  <a:pt x="1631" y="503"/>
                </a:lnTo>
                <a:lnTo>
                  <a:pt x="1632" y="2232"/>
                </a:lnTo>
                <a:lnTo>
                  <a:pt x="0" y="4056"/>
                </a:lnTo>
                <a:lnTo>
                  <a:pt x="0" y="0"/>
                </a:lnTo>
                <a:close/>
              </a:path>
            </a:pathLst>
          </a:custGeom>
          <a:blipFill rotWithShape="1">
            <a:blip r:embed="rId5">
              <a:alphaModFix/>
            </a:blip>
            <a:stretch>
              <a:fillRect/>
            </a:stretch>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07" name="Google Shape;207;p5" descr="Stationery"/>
          <p:cNvSpPr/>
          <p:nvPr/>
        </p:nvSpPr>
        <p:spPr>
          <a:xfrm>
            <a:off x="6551613" y="228600"/>
            <a:ext cx="2592387" cy="6438900"/>
          </a:xfrm>
          <a:custGeom>
            <a:avLst/>
            <a:gdLst/>
            <a:ahLst/>
            <a:cxnLst/>
            <a:rect l="l" t="t" r="r" b="b"/>
            <a:pathLst>
              <a:path w="1633" h="4056" extrusionOk="0">
                <a:moveTo>
                  <a:pt x="1633" y="0"/>
                </a:moveTo>
                <a:lnTo>
                  <a:pt x="0" y="479"/>
                </a:lnTo>
                <a:lnTo>
                  <a:pt x="0" y="2208"/>
                </a:lnTo>
                <a:lnTo>
                  <a:pt x="1633" y="4056"/>
                </a:lnTo>
                <a:lnTo>
                  <a:pt x="1633" y="0"/>
                </a:lnTo>
                <a:close/>
              </a:path>
            </a:pathLst>
          </a:custGeom>
          <a:blipFill rotWithShape="1">
            <a:blip r:embed="rId5">
              <a:alphaModFix/>
            </a:blip>
            <a:stretch>
              <a:fillRect/>
            </a:stretch>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08" name="Google Shape;208;p5" descr="Parchment">
            <a:hlinkClick r:id="rId6" action="ppaction://hlinksldjump"/>
          </p:cNvPr>
          <p:cNvSpPr/>
          <p:nvPr/>
        </p:nvSpPr>
        <p:spPr>
          <a:xfrm>
            <a:off x="4002088" y="5832475"/>
            <a:ext cx="1449387" cy="865188"/>
          </a:xfrm>
          <a:prstGeom prst="downArrow">
            <a:avLst>
              <a:gd name="adj1" fmla="val 50000"/>
              <a:gd name="adj2" fmla="val 25000"/>
            </a:avLst>
          </a:prstGeom>
          <a:blipFill rotWithShape="1">
            <a:blip r:embed="rId7">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r>
              <a:rPr lang="en-US" sz="1400" dirty="0">
                <a:solidFill>
                  <a:srgbClr val="5D4034"/>
                </a:solidFill>
                <a:latin typeface="Arial Narrow"/>
                <a:ea typeface="Arial Narrow"/>
                <a:cs typeface="Arial Narrow"/>
                <a:sym typeface="Arial Narrow"/>
              </a:rPr>
              <a:t>Return </a:t>
            </a:r>
            <a:endParaRPr/>
          </a:p>
          <a:p>
            <a:pPr marL="0" marR="0" lvl="0" indent="0" algn="ctr" rtl="0">
              <a:lnSpc>
                <a:spcPct val="80000"/>
              </a:lnSpc>
              <a:spcBef>
                <a:spcPts val="0"/>
              </a:spcBef>
              <a:spcAft>
                <a:spcPts val="0"/>
              </a:spcAft>
              <a:buNone/>
            </a:pPr>
            <a:r>
              <a:rPr lang="en-US" sz="1400" dirty="0">
                <a:solidFill>
                  <a:srgbClr val="5D4034"/>
                </a:solidFill>
                <a:latin typeface="Arial Narrow"/>
                <a:ea typeface="Arial Narrow"/>
                <a:cs typeface="Arial Narrow"/>
                <a:sym typeface="Arial Narrow"/>
              </a:rPr>
              <a:t>to </a:t>
            </a:r>
            <a:endParaRPr/>
          </a:p>
          <a:p>
            <a:pPr marL="0" marR="0" lvl="0" indent="0" algn="ctr" rtl="0">
              <a:lnSpc>
                <a:spcPct val="80000"/>
              </a:lnSpc>
              <a:spcBef>
                <a:spcPts val="0"/>
              </a:spcBef>
              <a:spcAft>
                <a:spcPts val="0"/>
              </a:spcAft>
              <a:buNone/>
            </a:pPr>
            <a:r>
              <a:rPr lang="en-US" sz="1400" dirty="0">
                <a:solidFill>
                  <a:srgbClr val="5D4034"/>
                </a:solidFill>
                <a:latin typeface="Arial Narrow"/>
                <a:ea typeface="Arial Narrow"/>
                <a:cs typeface="Arial Narrow"/>
                <a:sym typeface="Arial Narrow"/>
              </a:rPr>
              <a:t>Entry</a:t>
            </a:r>
            <a:endParaRPr/>
          </a:p>
        </p:txBody>
      </p:sp>
      <p:sp>
        <p:nvSpPr>
          <p:cNvPr id="209" name="Google Shape;209;p5" descr="Parchment">
            <a:hlinkClick r:id="rId8" action="ppaction://hlinksldjump"/>
          </p:cNvPr>
          <p:cNvSpPr/>
          <p:nvPr/>
        </p:nvSpPr>
        <p:spPr>
          <a:xfrm rot="-5400000">
            <a:off x="45244" y="1415257"/>
            <a:ext cx="2630487" cy="1619250"/>
          </a:xfrm>
          <a:custGeom>
            <a:avLst/>
            <a:gdLst/>
            <a:ahLst/>
            <a:cxnLst/>
            <a:rect l="l" t="t" r="r" b="b"/>
            <a:pathLst>
              <a:path w="21600" h="21600" extrusionOk="0">
                <a:moveTo>
                  <a:pt x="0" y="0"/>
                </a:moveTo>
                <a:lnTo>
                  <a:pt x="4275" y="21600"/>
                </a:lnTo>
                <a:lnTo>
                  <a:pt x="17325" y="21600"/>
                </a:lnTo>
                <a:lnTo>
                  <a:pt x="21600" y="0"/>
                </a:lnTo>
                <a:lnTo>
                  <a:pt x="0" y="0"/>
                </a:lnTo>
                <a:close/>
              </a:path>
            </a:pathLst>
          </a:custGeom>
          <a:blipFill rotWithShape="0">
            <a:blip r:embed="rId9">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txBox="1"/>
          <p:nvPr/>
        </p:nvSpPr>
        <p:spPr>
          <a:xfrm>
            <a:off x="550844" y="909632"/>
            <a:ext cx="1619250" cy="26304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11" name="Google Shape;211;p5" descr="Parchment">
            <a:hlinkClick r:id="rId10" action="ppaction://hlinksldjump"/>
          </p:cNvPr>
          <p:cNvSpPr/>
          <p:nvPr/>
        </p:nvSpPr>
        <p:spPr>
          <a:xfrm rot="5400000">
            <a:off x="6215856" y="1653380"/>
            <a:ext cx="3001968" cy="1574802"/>
          </a:xfrm>
          <a:custGeom>
            <a:avLst/>
            <a:gdLst/>
            <a:ahLst/>
            <a:cxnLst/>
            <a:rect l="l" t="t" r="r" b="b"/>
            <a:pathLst>
              <a:path w="21600" h="21600" extrusionOk="0">
                <a:moveTo>
                  <a:pt x="0" y="0"/>
                </a:moveTo>
                <a:lnTo>
                  <a:pt x="5128" y="21600"/>
                </a:lnTo>
                <a:lnTo>
                  <a:pt x="16472" y="21600"/>
                </a:lnTo>
                <a:lnTo>
                  <a:pt x="21600" y="0"/>
                </a:lnTo>
                <a:lnTo>
                  <a:pt x="0" y="0"/>
                </a:lnTo>
                <a:close/>
              </a:path>
            </a:pathLst>
          </a:custGeom>
          <a:blipFill rotWithShape="0">
            <a:blip r:embed="rId11">
              <a:alphaModFix/>
            </a:blip>
            <a:stretch>
              <a:fillRect l="33333" r="33333"/>
            </a:stretch>
          </a:blipFill>
          <a:ln w="76200" cap="flat" cmpd="sng">
            <a:solidFill>
              <a:srgbClr val="643E3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txBox="1"/>
          <p:nvPr/>
        </p:nvSpPr>
        <p:spPr>
          <a:xfrm rot="5400000" flipH="1">
            <a:off x="6929428" y="939790"/>
            <a:ext cx="1574802" cy="300196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13" name="Google Shape;213;p5" descr="Parchment">
            <a:hlinkClick r:id="rId12" action="ppaction://hlinksldjump"/>
          </p:cNvPr>
          <p:cNvSpPr/>
          <p:nvPr/>
        </p:nvSpPr>
        <p:spPr>
          <a:xfrm>
            <a:off x="2922588" y="1336675"/>
            <a:ext cx="1752600" cy="1316038"/>
          </a:xfrm>
          <a:prstGeom prst="rect">
            <a:avLst/>
          </a:prstGeom>
          <a:blipFill rotWithShape="1">
            <a:blip r:embed="rId13">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5D4034"/>
              </a:solidFill>
              <a:latin typeface="Arial Narrow"/>
              <a:ea typeface="Arial Narrow"/>
              <a:cs typeface="Arial Narrow"/>
              <a:sym typeface="Arial Narrow"/>
            </a:endParaRPr>
          </a:p>
        </p:txBody>
      </p:sp>
      <p:sp>
        <p:nvSpPr>
          <p:cNvPr id="214" name="Google Shape;214;p5"/>
          <p:cNvSpPr/>
          <p:nvPr/>
        </p:nvSpPr>
        <p:spPr>
          <a:xfrm>
            <a:off x="3146425" y="0"/>
            <a:ext cx="114300" cy="246063"/>
          </a:xfrm>
          <a:prstGeom prst="rect">
            <a:avLst/>
          </a:prstGeom>
          <a:solidFill>
            <a:srgbClr val="643E33"/>
          </a:solid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15" name="Google Shape;215;p5"/>
          <p:cNvSpPr/>
          <p:nvPr/>
        </p:nvSpPr>
        <p:spPr>
          <a:xfrm>
            <a:off x="5969000" y="0"/>
            <a:ext cx="114300" cy="246063"/>
          </a:xfrm>
          <a:prstGeom prst="rect">
            <a:avLst/>
          </a:prstGeom>
          <a:solidFill>
            <a:srgbClr val="643E33"/>
          </a:solid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16" name="Google Shape;216;p5" descr="Parchment"/>
          <p:cNvSpPr/>
          <p:nvPr/>
        </p:nvSpPr>
        <p:spPr>
          <a:xfrm>
            <a:off x="2667000" y="228600"/>
            <a:ext cx="3810000" cy="522288"/>
          </a:xfrm>
          <a:prstGeom prst="rect">
            <a:avLst/>
          </a:prstGeom>
          <a:blipFill rotWithShape="1">
            <a:blip r:embed="rId7">
              <a:alphaModFix/>
            </a:blip>
            <a:tile tx="0" ty="0" sx="100000" sy="100000" flip="none" algn="tl"/>
          </a:blipFill>
          <a:ln w="5715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5D4034"/>
                </a:solidFill>
                <a:latin typeface="Arial Narrow"/>
                <a:ea typeface="Arial Narrow"/>
                <a:cs typeface="Arial Narrow"/>
                <a:sym typeface="Arial Narrow"/>
              </a:rPr>
              <a:t>Christmas Room</a:t>
            </a:r>
            <a:endParaRPr/>
          </a:p>
        </p:txBody>
      </p:sp>
      <p:sp>
        <p:nvSpPr>
          <p:cNvPr id="217" name="Google Shape;217;p5" descr="Parchment">
            <a:hlinkClick r:id="rId14" action="ppaction://hlinksldjump"/>
          </p:cNvPr>
          <p:cNvSpPr/>
          <p:nvPr/>
        </p:nvSpPr>
        <p:spPr>
          <a:xfrm>
            <a:off x="4922838" y="2032000"/>
            <a:ext cx="1404937" cy="1123950"/>
          </a:xfrm>
          <a:prstGeom prst="rect">
            <a:avLst/>
          </a:prstGeom>
          <a:blipFill rotWithShape="1">
            <a:blip r:embed="rId15">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5D4034"/>
              </a:solidFill>
              <a:latin typeface="Arial Narrow"/>
              <a:ea typeface="Arial Narrow"/>
              <a:cs typeface="Arial Narrow"/>
              <a:sym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5D4034"/>
                </a:solidFill>
                <a:latin typeface="Arial Narrow"/>
                <a:ea typeface="Arial Narrow"/>
                <a:cs typeface="Arial Narrow"/>
                <a:sym typeface="Arial Narrow"/>
              </a:rPr>
              <a:t>Room 4</a:t>
            </a:r>
            <a:endParaRPr/>
          </a:p>
        </p:txBody>
      </p:sp>
      <p:sp>
        <p:nvSpPr>
          <p:cNvPr id="223" name="Google Shape;223;p6" descr="Recycled paper"/>
          <p:cNvSpPr/>
          <p:nvPr/>
        </p:nvSpPr>
        <p:spPr>
          <a:xfrm>
            <a:off x="0" y="0"/>
            <a:ext cx="9144000" cy="1371600"/>
          </a:xfrm>
          <a:prstGeom prst="rect">
            <a:avLst/>
          </a:prstGeom>
          <a:solidFill>
            <a:srgbClr val="DBBFD5"/>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4" name="Google Shape;224;p6" descr="Oak">
            <a:hlinkClick r:id="rId3" action="ppaction://hlinksldjump"/>
          </p:cNvPr>
          <p:cNvSpPr/>
          <p:nvPr/>
        </p:nvSpPr>
        <p:spPr>
          <a:xfrm>
            <a:off x="0" y="3581400"/>
            <a:ext cx="9144000" cy="3276600"/>
          </a:xfrm>
          <a:prstGeom prst="rect">
            <a:avLst/>
          </a:prstGeom>
          <a:blipFill rotWithShape="1">
            <a:blip r:embed="rId4">
              <a:alphaModFix/>
            </a:blip>
            <a:tile tx="0" ty="0" sx="100000" sy="100000" flip="none" algn="tl"/>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5" name="Google Shape;225;p6" descr="Stationery"/>
          <p:cNvSpPr/>
          <p:nvPr/>
        </p:nvSpPr>
        <p:spPr>
          <a:xfrm>
            <a:off x="2590800" y="990600"/>
            <a:ext cx="3962400" cy="2743200"/>
          </a:xfrm>
          <a:custGeom>
            <a:avLst/>
            <a:gdLst/>
            <a:ahLst/>
            <a:cxnLst/>
            <a:rect l="l" t="t" r="r" b="b"/>
            <a:pathLst>
              <a:path w="2496" h="1728" extrusionOk="0">
                <a:moveTo>
                  <a:pt x="0" y="0"/>
                </a:moveTo>
                <a:lnTo>
                  <a:pt x="2496" y="0"/>
                </a:lnTo>
                <a:lnTo>
                  <a:pt x="2496" y="1728"/>
                </a:lnTo>
                <a:lnTo>
                  <a:pt x="0" y="1728"/>
                </a:lnTo>
                <a:lnTo>
                  <a:pt x="0" y="0"/>
                </a:lnTo>
                <a:close/>
              </a:path>
            </a:pathLst>
          </a:cu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6" name="Google Shape;226;p6" descr="Stationery"/>
          <p:cNvSpPr/>
          <p:nvPr/>
        </p:nvSpPr>
        <p:spPr>
          <a:xfrm>
            <a:off x="0" y="190500"/>
            <a:ext cx="2590800" cy="6438900"/>
          </a:xfrm>
          <a:custGeom>
            <a:avLst/>
            <a:gdLst/>
            <a:ahLst/>
            <a:cxnLst/>
            <a:rect l="l" t="t" r="r" b="b"/>
            <a:pathLst>
              <a:path w="1632" h="4056" extrusionOk="0">
                <a:moveTo>
                  <a:pt x="0" y="0"/>
                </a:moveTo>
                <a:lnTo>
                  <a:pt x="1631" y="503"/>
                </a:lnTo>
                <a:lnTo>
                  <a:pt x="1632" y="2232"/>
                </a:lnTo>
                <a:lnTo>
                  <a:pt x="0" y="4056"/>
                </a:lnTo>
                <a:lnTo>
                  <a:pt x="0" y="0"/>
                </a:lnTo>
                <a:close/>
              </a:path>
            </a:pathLst>
          </a:cu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7" name="Google Shape;227;p6" descr="Stationery"/>
          <p:cNvSpPr/>
          <p:nvPr/>
        </p:nvSpPr>
        <p:spPr>
          <a:xfrm>
            <a:off x="6551613" y="228600"/>
            <a:ext cx="2592387" cy="6438900"/>
          </a:xfrm>
          <a:custGeom>
            <a:avLst/>
            <a:gdLst/>
            <a:ahLst/>
            <a:cxnLst/>
            <a:rect l="l" t="t" r="r" b="b"/>
            <a:pathLst>
              <a:path w="1633" h="4056" extrusionOk="0">
                <a:moveTo>
                  <a:pt x="1633" y="0"/>
                </a:moveTo>
                <a:lnTo>
                  <a:pt x="0" y="479"/>
                </a:lnTo>
                <a:lnTo>
                  <a:pt x="0" y="2208"/>
                </a:lnTo>
                <a:lnTo>
                  <a:pt x="1633" y="4056"/>
                </a:lnTo>
                <a:lnTo>
                  <a:pt x="1633" y="0"/>
                </a:lnTo>
                <a:close/>
              </a:path>
            </a:pathLst>
          </a:cu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8" name="Google Shape;228;p6" descr="Parchment">
            <a:hlinkClick r:id="rId3" action="ppaction://hlinksldjump"/>
          </p:cNvPr>
          <p:cNvSpPr/>
          <p:nvPr/>
        </p:nvSpPr>
        <p:spPr>
          <a:xfrm>
            <a:off x="4002088" y="5832475"/>
            <a:ext cx="1449387" cy="865188"/>
          </a:xfrm>
          <a:prstGeom prst="downArrow">
            <a:avLst>
              <a:gd name="adj1" fmla="val 50000"/>
              <a:gd name="adj2" fmla="val 25000"/>
            </a:avLst>
          </a:prstGeom>
          <a:blipFill rotWithShape="1">
            <a:blip r:embed="rId5">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r>
              <a:rPr lang="en-US" sz="1400">
                <a:solidFill>
                  <a:srgbClr val="5D4034"/>
                </a:solidFill>
                <a:latin typeface="Arial Narrow"/>
                <a:ea typeface="Arial Narrow"/>
                <a:cs typeface="Arial Narrow"/>
                <a:sym typeface="Arial Narrow"/>
              </a:rPr>
              <a:t>Return </a:t>
            </a:r>
            <a:endParaRPr/>
          </a:p>
          <a:p>
            <a:pPr marL="0" marR="0" lvl="0" indent="0" algn="ctr" rtl="0">
              <a:lnSpc>
                <a:spcPct val="80000"/>
              </a:lnSpc>
              <a:spcBef>
                <a:spcPts val="0"/>
              </a:spcBef>
              <a:spcAft>
                <a:spcPts val="0"/>
              </a:spcAft>
              <a:buNone/>
            </a:pPr>
            <a:r>
              <a:rPr lang="en-US" sz="1400">
                <a:solidFill>
                  <a:srgbClr val="5D4034"/>
                </a:solidFill>
                <a:latin typeface="Arial Narrow"/>
                <a:ea typeface="Arial Narrow"/>
                <a:cs typeface="Arial Narrow"/>
                <a:sym typeface="Arial Narrow"/>
              </a:rPr>
              <a:t>to </a:t>
            </a:r>
            <a:endParaRPr/>
          </a:p>
          <a:p>
            <a:pPr marL="0" marR="0" lvl="0" indent="0" algn="ctr" rtl="0">
              <a:lnSpc>
                <a:spcPct val="80000"/>
              </a:lnSpc>
              <a:spcBef>
                <a:spcPts val="0"/>
              </a:spcBef>
              <a:spcAft>
                <a:spcPts val="0"/>
              </a:spcAft>
              <a:buNone/>
            </a:pPr>
            <a:r>
              <a:rPr lang="en-US" sz="1400">
                <a:solidFill>
                  <a:srgbClr val="5D4034"/>
                </a:solidFill>
                <a:latin typeface="Arial Narrow"/>
                <a:ea typeface="Arial Narrow"/>
                <a:cs typeface="Arial Narrow"/>
                <a:sym typeface="Arial Narrow"/>
              </a:rPr>
              <a:t>Entry</a:t>
            </a:r>
            <a:endParaRPr/>
          </a:p>
        </p:txBody>
      </p:sp>
      <p:sp>
        <p:nvSpPr>
          <p:cNvPr id="229" name="Google Shape;229;p6" descr="Parchment">
            <a:hlinkClick r:id="rId6" action="ppaction://hlinksldjump"/>
          </p:cNvPr>
          <p:cNvSpPr/>
          <p:nvPr/>
        </p:nvSpPr>
        <p:spPr>
          <a:xfrm rot="-5400000">
            <a:off x="45244" y="1415257"/>
            <a:ext cx="2630487" cy="1619250"/>
          </a:xfrm>
          <a:custGeom>
            <a:avLst/>
            <a:gdLst/>
            <a:ahLst/>
            <a:cxnLst/>
            <a:rect l="l" t="t" r="r" b="b"/>
            <a:pathLst>
              <a:path w="21600" h="21600" extrusionOk="0">
                <a:moveTo>
                  <a:pt x="0" y="0"/>
                </a:moveTo>
                <a:lnTo>
                  <a:pt x="4275" y="21600"/>
                </a:lnTo>
                <a:lnTo>
                  <a:pt x="17325" y="21600"/>
                </a:lnTo>
                <a:lnTo>
                  <a:pt x="21600" y="0"/>
                </a:lnTo>
                <a:lnTo>
                  <a:pt x="0" y="0"/>
                </a:lnTo>
                <a:close/>
              </a:path>
            </a:pathLst>
          </a:custGeom>
          <a:blipFill rotWithShape="0">
            <a:blip r:embed="rId7">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txBox="1"/>
          <p:nvPr/>
        </p:nvSpPr>
        <p:spPr>
          <a:xfrm>
            <a:off x="550844" y="909632"/>
            <a:ext cx="1619250" cy="26304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31" name="Google Shape;231;p6" descr="Parchment">
            <a:hlinkClick r:id="rId8" action="ppaction://hlinksldjump"/>
          </p:cNvPr>
          <p:cNvSpPr/>
          <p:nvPr/>
        </p:nvSpPr>
        <p:spPr>
          <a:xfrm rot="5400000">
            <a:off x="6215856" y="1653380"/>
            <a:ext cx="3001968" cy="1574802"/>
          </a:xfrm>
          <a:custGeom>
            <a:avLst/>
            <a:gdLst/>
            <a:ahLst/>
            <a:cxnLst/>
            <a:rect l="l" t="t" r="r" b="b"/>
            <a:pathLst>
              <a:path w="21600" h="21600" extrusionOk="0">
                <a:moveTo>
                  <a:pt x="0" y="0"/>
                </a:moveTo>
                <a:lnTo>
                  <a:pt x="5128" y="21600"/>
                </a:lnTo>
                <a:lnTo>
                  <a:pt x="16472" y="21600"/>
                </a:lnTo>
                <a:lnTo>
                  <a:pt x="21600" y="0"/>
                </a:lnTo>
                <a:lnTo>
                  <a:pt x="0" y="0"/>
                </a:lnTo>
                <a:close/>
              </a:path>
            </a:pathLst>
          </a:custGeom>
          <a:blipFill rotWithShape="0">
            <a:blip r:embed="rId9">
              <a:alphaModFix/>
            </a:blip>
            <a:stretch>
              <a:fillRect l="33333" r="33333"/>
            </a:stretch>
          </a:blipFill>
          <a:ln w="76200" cap="flat" cmpd="sng">
            <a:solidFill>
              <a:srgbClr val="643E3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txBox="1"/>
          <p:nvPr/>
        </p:nvSpPr>
        <p:spPr>
          <a:xfrm rot="5400000" flipH="1">
            <a:off x="6929428" y="939790"/>
            <a:ext cx="1574802" cy="300196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33" name="Google Shape;233;p6" descr="Parchment">
            <a:hlinkClick r:id="rId10" action="ppaction://hlinksldjump"/>
          </p:cNvPr>
          <p:cNvSpPr/>
          <p:nvPr/>
        </p:nvSpPr>
        <p:spPr>
          <a:xfrm>
            <a:off x="2922588" y="1336675"/>
            <a:ext cx="1752600" cy="1316038"/>
          </a:xfrm>
          <a:prstGeom prst="rect">
            <a:avLst/>
          </a:prstGeom>
          <a:blipFill rotWithShape="1">
            <a:blip r:embed="rId11">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5D4034"/>
              </a:solidFill>
              <a:latin typeface="Arial Narrow"/>
              <a:ea typeface="Arial Narrow"/>
              <a:cs typeface="Arial Narrow"/>
              <a:sym typeface="Arial Narrow"/>
            </a:endParaRPr>
          </a:p>
        </p:txBody>
      </p:sp>
      <p:sp>
        <p:nvSpPr>
          <p:cNvPr id="234" name="Google Shape;234;p6"/>
          <p:cNvSpPr/>
          <p:nvPr/>
        </p:nvSpPr>
        <p:spPr>
          <a:xfrm>
            <a:off x="3146425" y="0"/>
            <a:ext cx="114300" cy="246063"/>
          </a:xfrm>
          <a:prstGeom prst="rect">
            <a:avLst/>
          </a:prstGeom>
          <a:solidFill>
            <a:srgbClr val="643E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35" name="Google Shape;235;p6"/>
          <p:cNvSpPr/>
          <p:nvPr/>
        </p:nvSpPr>
        <p:spPr>
          <a:xfrm>
            <a:off x="5969000" y="0"/>
            <a:ext cx="114300" cy="246063"/>
          </a:xfrm>
          <a:prstGeom prst="rect">
            <a:avLst/>
          </a:prstGeom>
          <a:solidFill>
            <a:srgbClr val="643E33"/>
          </a:solid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36" name="Google Shape;236;p6" descr="Parchment"/>
          <p:cNvSpPr/>
          <p:nvPr/>
        </p:nvSpPr>
        <p:spPr>
          <a:xfrm>
            <a:off x="2667000" y="228600"/>
            <a:ext cx="3810000" cy="522288"/>
          </a:xfrm>
          <a:prstGeom prst="rect">
            <a:avLst/>
          </a:prstGeom>
          <a:blipFill rotWithShape="1">
            <a:blip r:embed="rId5">
              <a:alphaModFix/>
            </a:blip>
            <a:tile tx="0" ty="0" sx="100000" sy="100000" flip="none" algn="tl"/>
          </a:blipFill>
          <a:ln w="5715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5D4034"/>
                </a:solidFill>
                <a:latin typeface="Arial Narrow"/>
                <a:ea typeface="Arial Narrow"/>
                <a:cs typeface="Arial Narrow"/>
                <a:sym typeface="Arial Narrow"/>
              </a:rPr>
              <a:t>Easter Room</a:t>
            </a:r>
            <a:endParaRPr/>
          </a:p>
        </p:txBody>
      </p:sp>
      <p:sp>
        <p:nvSpPr>
          <p:cNvPr id="237" name="Google Shape;237;p6" descr="Parchment">
            <a:hlinkClick r:id="rId12" action="ppaction://hlinksldjump"/>
          </p:cNvPr>
          <p:cNvSpPr/>
          <p:nvPr/>
        </p:nvSpPr>
        <p:spPr>
          <a:xfrm>
            <a:off x="4922838" y="2044700"/>
            <a:ext cx="1404937" cy="1123950"/>
          </a:xfrm>
          <a:prstGeom prst="rect">
            <a:avLst/>
          </a:prstGeom>
          <a:blipFill rotWithShape="1">
            <a:blip r:embed="rId13">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5D4034"/>
              </a:solidFill>
              <a:latin typeface="Arial Narrow"/>
              <a:ea typeface="Arial Narrow"/>
              <a:cs typeface="Arial Narrow"/>
              <a:sym typeface="Arial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5D4034"/>
                </a:solidFill>
                <a:latin typeface="Arial Narrow"/>
                <a:ea typeface="Arial Narrow"/>
                <a:cs typeface="Arial Narrow"/>
                <a:sym typeface="Arial Narrow"/>
              </a:rPr>
              <a:t>Room 5</a:t>
            </a:r>
            <a:endParaRPr/>
          </a:p>
        </p:txBody>
      </p:sp>
      <p:sp>
        <p:nvSpPr>
          <p:cNvPr id="243" name="Google Shape;243;p7" descr="Recycled paper"/>
          <p:cNvSpPr/>
          <p:nvPr/>
        </p:nvSpPr>
        <p:spPr>
          <a:xfrm>
            <a:off x="0" y="0"/>
            <a:ext cx="9144000" cy="1371600"/>
          </a:xfrm>
          <a:prstGeom prst="rect">
            <a:avLst/>
          </a:prstGeom>
          <a:blipFill rotWithShape="1">
            <a:blip r:embed="rId3">
              <a:alphaModFix/>
            </a:blip>
            <a:tile tx="0" ty="0" sx="100000" sy="100000" flip="none" algn="tl"/>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44" name="Google Shape;244;p7" descr="Oak">
            <a:hlinkClick r:id="rId4" action="ppaction://hlinksldjump"/>
          </p:cNvPr>
          <p:cNvSpPr/>
          <p:nvPr/>
        </p:nvSpPr>
        <p:spPr>
          <a:xfrm>
            <a:off x="0" y="3581400"/>
            <a:ext cx="9144000" cy="3276600"/>
          </a:xfrm>
          <a:prstGeom prst="rect">
            <a:avLst/>
          </a:prstGeom>
          <a:blipFill rotWithShape="1">
            <a:blip r:embed="rId5">
              <a:alphaModFix/>
            </a:blip>
            <a:tile tx="0" ty="0" sx="100000" sy="100000" flip="none" algn="tl"/>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45" name="Google Shape;245;p7" descr="Stationery"/>
          <p:cNvSpPr/>
          <p:nvPr/>
        </p:nvSpPr>
        <p:spPr>
          <a:xfrm>
            <a:off x="2590800" y="990600"/>
            <a:ext cx="3962400" cy="2743200"/>
          </a:xfrm>
          <a:custGeom>
            <a:avLst/>
            <a:gdLst/>
            <a:ahLst/>
            <a:cxnLst/>
            <a:rect l="l" t="t" r="r" b="b"/>
            <a:pathLst>
              <a:path w="2496" h="1728" extrusionOk="0">
                <a:moveTo>
                  <a:pt x="0" y="0"/>
                </a:moveTo>
                <a:lnTo>
                  <a:pt x="2496" y="0"/>
                </a:lnTo>
                <a:lnTo>
                  <a:pt x="2496" y="1728"/>
                </a:lnTo>
                <a:lnTo>
                  <a:pt x="0" y="1728"/>
                </a:lnTo>
                <a:lnTo>
                  <a:pt x="0" y="0"/>
                </a:lnTo>
                <a:close/>
              </a:path>
            </a:pathLst>
          </a:custGeom>
          <a:blipFill rotWithShape="1">
            <a:blip r:embed="rId6">
              <a:alphaModFix/>
            </a:blip>
            <a:tile tx="0" ty="0" sx="100000" sy="100000" flip="none" algn="tl"/>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46" name="Google Shape;246;p7" descr="Stationery"/>
          <p:cNvSpPr/>
          <p:nvPr/>
        </p:nvSpPr>
        <p:spPr>
          <a:xfrm>
            <a:off x="0" y="190500"/>
            <a:ext cx="2590800" cy="6438900"/>
          </a:xfrm>
          <a:custGeom>
            <a:avLst/>
            <a:gdLst/>
            <a:ahLst/>
            <a:cxnLst/>
            <a:rect l="l" t="t" r="r" b="b"/>
            <a:pathLst>
              <a:path w="1632" h="4056" extrusionOk="0">
                <a:moveTo>
                  <a:pt x="0" y="0"/>
                </a:moveTo>
                <a:lnTo>
                  <a:pt x="1631" y="503"/>
                </a:lnTo>
                <a:lnTo>
                  <a:pt x="1632" y="2232"/>
                </a:lnTo>
                <a:lnTo>
                  <a:pt x="0" y="4056"/>
                </a:lnTo>
                <a:lnTo>
                  <a:pt x="0" y="0"/>
                </a:lnTo>
                <a:close/>
              </a:path>
            </a:pathLst>
          </a:custGeom>
          <a:blipFill rotWithShape="1">
            <a:blip r:embed="rId6">
              <a:alphaModFix/>
            </a:blip>
            <a:tile tx="0" ty="0" sx="100000" sy="100000" flip="none" algn="tl"/>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47" name="Google Shape;247;p7" descr="Stationery"/>
          <p:cNvSpPr/>
          <p:nvPr/>
        </p:nvSpPr>
        <p:spPr>
          <a:xfrm>
            <a:off x="6551613" y="228600"/>
            <a:ext cx="2592387" cy="6438900"/>
          </a:xfrm>
          <a:custGeom>
            <a:avLst/>
            <a:gdLst/>
            <a:ahLst/>
            <a:cxnLst/>
            <a:rect l="l" t="t" r="r" b="b"/>
            <a:pathLst>
              <a:path w="1633" h="4056" extrusionOk="0">
                <a:moveTo>
                  <a:pt x="1633" y="0"/>
                </a:moveTo>
                <a:lnTo>
                  <a:pt x="0" y="479"/>
                </a:lnTo>
                <a:lnTo>
                  <a:pt x="0" y="2208"/>
                </a:lnTo>
                <a:lnTo>
                  <a:pt x="1633" y="4056"/>
                </a:lnTo>
                <a:lnTo>
                  <a:pt x="1633" y="0"/>
                </a:lnTo>
                <a:close/>
              </a:path>
            </a:pathLst>
          </a:custGeom>
          <a:blipFill rotWithShape="1">
            <a:blip r:embed="rId6">
              <a:alphaModFix/>
            </a:blip>
            <a:tile tx="0" ty="0" sx="100000" sy="100000" flip="none" algn="tl"/>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48" name="Google Shape;248;p7" descr="Parchment">
            <a:hlinkClick r:id="rId4" action="ppaction://hlinksldjump"/>
          </p:cNvPr>
          <p:cNvSpPr/>
          <p:nvPr/>
        </p:nvSpPr>
        <p:spPr>
          <a:xfrm>
            <a:off x="4002088" y="5832475"/>
            <a:ext cx="1449387" cy="865188"/>
          </a:xfrm>
          <a:prstGeom prst="downArrow">
            <a:avLst>
              <a:gd name="adj1" fmla="val 50000"/>
              <a:gd name="adj2" fmla="val 25000"/>
            </a:avLst>
          </a:prstGeom>
          <a:blipFill rotWithShape="1">
            <a:blip r:embed="rId7">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r>
              <a:rPr lang="en-US" sz="1400">
                <a:solidFill>
                  <a:srgbClr val="5D4034"/>
                </a:solidFill>
                <a:latin typeface="Arial Narrow"/>
                <a:ea typeface="Arial Narrow"/>
                <a:cs typeface="Arial Narrow"/>
                <a:sym typeface="Arial Narrow"/>
              </a:rPr>
              <a:t>Return </a:t>
            </a:r>
            <a:endParaRPr/>
          </a:p>
          <a:p>
            <a:pPr marL="0" marR="0" lvl="0" indent="0" algn="ctr" rtl="0">
              <a:lnSpc>
                <a:spcPct val="80000"/>
              </a:lnSpc>
              <a:spcBef>
                <a:spcPts val="0"/>
              </a:spcBef>
              <a:spcAft>
                <a:spcPts val="0"/>
              </a:spcAft>
              <a:buNone/>
            </a:pPr>
            <a:r>
              <a:rPr lang="en-US" sz="1400">
                <a:solidFill>
                  <a:srgbClr val="5D4034"/>
                </a:solidFill>
                <a:latin typeface="Arial Narrow"/>
                <a:ea typeface="Arial Narrow"/>
                <a:cs typeface="Arial Narrow"/>
                <a:sym typeface="Arial Narrow"/>
              </a:rPr>
              <a:t>to </a:t>
            </a:r>
            <a:endParaRPr/>
          </a:p>
          <a:p>
            <a:pPr marL="0" marR="0" lvl="0" indent="0" algn="ctr" rtl="0">
              <a:lnSpc>
                <a:spcPct val="80000"/>
              </a:lnSpc>
              <a:spcBef>
                <a:spcPts val="0"/>
              </a:spcBef>
              <a:spcAft>
                <a:spcPts val="0"/>
              </a:spcAft>
              <a:buNone/>
            </a:pPr>
            <a:r>
              <a:rPr lang="en-US" sz="1400">
                <a:solidFill>
                  <a:srgbClr val="5D4034"/>
                </a:solidFill>
                <a:latin typeface="Arial Narrow"/>
                <a:ea typeface="Arial Narrow"/>
                <a:cs typeface="Arial Narrow"/>
                <a:sym typeface="Arial Narrow"/>
              </a:rPr>
              <a:t>Entry</a:t>
            </a:r>
            <a:endParaRPr/>
          </a:p>
        </p:txBody>
      </p:sp>
      <p:sp>
        <p:nvSpPr>
          <p:cNvPr id="249" name="Google Shape;249;p7" descr="Parchment">
            <a:hlinkClick r:id="rId8" action="ppaction://hlinksldjump"/>
          </p:cNvPr>
          <p:cNvSpPr/>
          <p:nvPr/>
        </p:nvSpPr>
        <p:spPr>
          <a:xfrm rot="-5400000">
            <a:off x="45244" y="1415257"/>
            <a:ext cx="2630487" cy="1619250"/>
          </a:xfrm>
          <a:custGeom>
            <a:avLst/>
            <a:gdLst/>
            <a:ahLst/>
            <a:cxnLst/>
            <a:rect l="l" t="t" r="r" b="b"/>
            <a:pathLst>
              <a:path w="21600" h="21600" extrusionOk="0">
                <a:moveTo>
                  <a:pt x="0" y="0"/>
                </a:moveTo>
                <a:lnTo>
                  <a:pt x="4275" y="21600"/>
                </a:lnTo>
                <a:lnTo>
                  <a:pt x="17325" y="21600"/>
                </a:lnTo>
                <a:lnTo>
                  <a:pt x="21600" y="0"/>
                </a:lnTo>
                <a:lnTo>
                  <a:pt x="0" y="0"/>
                </a:lnTo>
                <a:close/>
              </a:path>
            </a:pathLst>
          </a:custGeom>
          <a:blipFill rotWithShape="0">
            <a:blip r:embed="rId9">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txBox="1"/>
          <p:nvPr/>
        </p:nvSpPr>
        <p:spPr>
          <a:xfrm>
            <a:off x="550844" y="909632"/>
            <a:ext cx="1619250" cy="26304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51" name="Google Shape;251;p7" descr="Parchment">
            <a:hlinkClick r:id="rId10" action="ppaction://hlinksldjump"/>
          </p:cNvPr>
          <p:cNvSpPr/>
          <p:nvPr/>
        </p:nvSpPr>
        <p:spPr>
          <a:xfrm rot="5400000">
            <a:off x="6215856" y="1653380"/>
            <a:ext cx="3001968" cy="1574802"/>
          </a:xfrm>
          <a:custGeom>
            <a:avLst/>
            <a:gdLst/>
            <a:ahLst/>
            <a:cxnLst/>
            <a:rect l="l" t="t" r="r" b="b"/>
            <a:pathLst>
              <a:path w="21600" h="21600" extrusionOk="0">
                <a:moveTo>
                  <a:pt x="0" y="0"/>
                </a:moveTo>
                <a:lnTo>
                  <a:pt x="5128" y="21600"/>
                </a:lnTo>
                <a:lnTo>
                  <a:pt x="16472" y="21600"/>
                </a:lnTo>
                <a:lnTo>
                  <a:pt x="21600" y="0"/>
                </a:lnTo>
                <a:lnTo>
                  <a:pt x="0" y="0"/>
                </a:lnTo>
                <a:close/>
              </a:path>
            </a:pathLst>
          </a:custGeom>
          <a:blipFill rotWithShape="0">
            <a:blip r:embed="rId11">
              <a:alphaModFix/>
            </a:blip>
            <a:stretch>
              <a:fillRect l="33333" r="33333"/>
            </a:stretch>
          </a:blipFill>
          <a:ln w="76200" cap="flat" cmpd="sng">
            <a:solidFill>
              <a:srgbClr val="643E3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txBox="1"/>
          <p:nvPr/>
        </p:nvSpPr>
        <p:spPr>
          <a:xfrm rot="5400000" flipH="1">
            <a:off x="6929428" y="939790"/>
            <a:ext cx="1574802" cy="300196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53" name="Google Shape;253;p7" descr="Parchment">
            <a:hlinkClick r:id="rId12" action="ppaction://hlinksldjump"/>
          </p:cNvPr>
          <p:cNvSpPr/>
          <p:nvPr/>
        </p:nvSpPr>
        <p:spPr>
          <a:xfrm>
            <a:off x="2922588" y="1336675"/>
            <a:ext cx="1752600" cy="1316038"/>
          </a:xfrm>
          <a:prstGeom prst="rect">
            <a:avLst/>
          </a:prstGeom>
          <a:blipFill rotWithShape="1">
            <a:blip r:embed="rId13">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5D4034"/>
              </a:solidFill>
              <a:latin typeface="Arial Narrow"/>
              <a:ea typeface="Arial Narrow"/>
              <a:cs typeface="Arial Narrow"/>
              <a:sym typeface="Arial Narrow"/>
            </a:endParaRPr>
          </a:p>
        </p:txBody>
      </p:sp>
      <p:sp>
        <p:nvSpPr>
          <p:cNvPr id="254" name="Google Shape;254;p7"/>
          <p:cNvSpPr/>
          <p:nvPr/>
        </p:nvSpPr>
        <p:spPr>
          <a:xfrm>
            <a:off x="3146425" y="0"/>
            <a:ext cx="114300" cy="246063"/>
          </a:xfrm>
          <a:prstGeom prst="rect">
            <a:avLst/>
          </a:prstGeom>
          <a:solidFill>
            <a:srgbClr val="643E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55" name="Google Shape;255;p7"/>
          <p:cNvSpPr/>
          <p:nvPr/>
        </p:nvSpPr>
        <p:spPr>
          <a:xfrm>
            <a:off x="5969000" y="0"/>
            <a:ext cx="114300" cy="246063"/>
          </a:xfrm>
          <a:prstGeom prst="rect">
            <a:avLst/>
          </a:prstGeom>
          <a:solidFill>
            <a:srgbClr val="643E33"/>
          </a:solidFill>
          <a:ln w="9525"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56" name="Google Shape;256;p7" descr="Parchment"/>
          <p:cNvSpPr/>
          <p:nvPr/>
        </p:nvSpPr>
        <p:spPr>
          <a:xfrm>
            <a:off x="2667000" y="228600"/>
            <a:ext cx="3810000" cy="522288"/>
          </a:xfrm>
          <a:prstGeom prst="rect">
            <a:avLst/>
          </a:prstGeom>
          <a:blipFill rotWithShape="1">
            <a:blip r:embed="rId7">
              <a:alphaModFix/>
            </a:blip>
            <a:tile tx="0" ty="0" sx="100000" sy="100000" flip="none" algn="tl"/>
          </a:blipFill>
          <a:ln w="5715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5D4034"/>
                </a:solidFill>
                <a:latin typeface="Arial Narrow"/>
                <a:ea typeface="Arial Narrow"/>
                <a:cs typeface="Arial Narrow"/>
                <a:sym typeface="Arial Narrow"/>
              </a:rPr>
              <a:t>Patron Saints Room</a:t>
            </a:r>
            <a:endParaRPr/>
          </a:p>
        </p:txBody>
      </p:sp>
      <p:sp>
        <p:nvSpPr>
          <p:cNvPr id="257" name="Google Shape;257;p7" descr="Parchment">
            <a:hlinkClick r:id="rId14" action="ppaction://hlinksldjump"/>
          </p:cNvPr>
          <p:cNvSpPr/>
          <p:nvPr/>
        </p:nvSpPr>
        <p:spPr>
          <a:xfrm>
            <a:off x="4922838" y="2044700"/>
            <a:ext cx="1404937" cy="1123950"/>
          </a:xfrm>
          <a:prstGeom prst="rect">
            <a:avLst/>
          </a:prstGeom>
          <a:blipFill rotWithShape="1">
            <a:blip r:embed="rId15">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5D4034"/>
              </a:solidFill>
              <a:latin typeface="Arial Narrow"/>
              <a:ea typeface="Arial Narrow"/>
              <a:cs typeface="Arial Narrow"/>
              <a:sym typeface="Arial Narrow"/>
            </a:endParaRPr>
          </a:p>
        </p:txBody>
      </p:sp>
      <p:pic>
        <p:nvPicPr>
          <p:cNvPr id="258" name="Google Shape;258;p7" descr="den038"/>
          <p:cNvPicPr preferRelativeResize="0"/>
          <p:nvPr/>
        </p:nvPicPr>
        <p:blipFill rotWithShape="1">
          <a:blip r:embed="rId16">
            <a:alphaModFix/>
          </a:blip>
          <a:srcRect/>
          <a:stretch/>
        </p:blipFill>
        <p:spPr>
          <a:xfrm>
            <a:off x="2236788" y="4635500"/>
            <a:ext cx="1250950" cy="1727200"/>
          </a:xfrm>
          <a:prstGeom prst="rect">
            <a:avLst/>
          </a:prstGeom>
          <a:noFill/>
          <a:ln>
            <a:noFill/>
          </a:ln>
        </p:spPr>
      </p:pic>
      <p:sp>
        <p:nvSpPr>
          <p:cNvPr id="259" name="Google Shape;259;p7" descr="Parchment">
            <a:hlinkClick r:id="rId17" action="ppaction://hlinksldjump"/>
          </p:cNvPr>
          <p:cNvSpPr/>
          <p:nvPr/>
        </p:nvSpPr>
        <p:spPr>
          <a:xfrm>
            <a:off x="2649538" y="4291013"/>
            <a:ext cx="381000" cy="488950"/>
          </a:xfrm>
          <a:prstGeom prst="rect">
            <a:avLst/>
          </a:prstGeom>
          <a:blipFill rotWithShape="1">
            <a:blip r:embed="rId18">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rgbClr val="5D4034"/>
              </a:solidFill>
              <a:latin typeface="Arial Narrow"/>
              <a:ea typeface="Arial Narrow"/>
              <a:cs typeface="Arial Narrow"/>
              <a:sym typeface="Arial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Shape 263"/>
        <p:cNvGrpSpPr/>
        <p:nvPr/>
      </p:nvGrpSpPr>
      <p:grpSpPr>
        <a:xfrm>
          <a:off x="0" y="0"/>
          <a:ext cx="0" cy="0"/>
          <a:chOff x="0" y="0"/>
          <a:chExt cx="0" cy="0"/>
        </a:xfrm>
      </p:grpSpPr>
      <p:cxnSp>
        <p:nvCxnSpPr>
          <p:cNvPr id="264" name="Google Shape;264;p8"/>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265" name="Google Shape;265;p8"/>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266" name="Google Shape;266;p8" descr="Parchment"/>
          <p:cNvSpPr txBox="1"/>
          <p:nvPr/>
        </p:nvSpPr>
        <p:spPr>
          <a:xfrm>
            <a:off x="715963" y="1390650"/>
            <a:ext cx="4138612" cy="3832225"/>
          </a:xfrm>
          <a:prstGeom prst="rect">
            <a:avLst/>
          </a:prstGeom>
          <a:blipFill rotWithShape="1">
            <a:blip r:embed="rId3">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Halloween is celebrated on October 31</a:t>
            </a:r>
            <a:r>
              <a:rPr lang="en-US" sz="1800" baseline="30000">
                <a:solidFill>
                  <a:srgbClr val="5D4034"/>
                </a:solidFill>
                <a:latin typeface="Arial Narrow"/>
                <a:ea typeface="Arial Narrow"/>
                <a:cs typeface="Arial Narrow"/>
                <a:sym typeface="Arial Narrow"/>
              </a:rPr>
              <a:t>st</a:t>
            </a:r>
            <a:r>
              <a:rPr lang="en-US" sz="1800">
                <a:solidFill>
                  <a:srgbClr val="5D4034"/>
                </a:solidFill>
                <a:latin typeface="Arial Narrow"/>
                <a:ea typeface="Arial Narrow"/>
                <a:cs typeface="Arial Narrow"/>
                <a:sym typeface="Arial Narrow"/>
              </a:rPr>
              <a:t>. It’s a time of pumpkins, candles, ghosts and witches and people decorate their houses with “Jack-o-Lanterns” (carved pumpkins). </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According to legend, on Halloween evening ghosts, witches and spirits of the dead are everywhere. People carve a face on one side of a hallow pumpkin and put a candle burning inside in order to frighten away the evil spirits. </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267" name="Google Shape;267;p8"/>
          <p:cNvSpPr/>
          <p:nvPr/>
        </p:nvSpPr>
        <p:spPr>
          <a:xfrm>
            <a:off x="5438775" y="1933575"/>
            <a:ext cx="2732088" cy="239236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68" name="Google Shape;268;p8" descr="Parchment"/>
          <p:cNvSpPr/>
          <p:nvPr/>
        </p:nvSpPr>
        <p:spPr>
          <a:xfrm>
            <a:off x="5260975" y="1568450"/>
            <a:ext cx="3302000" cy="2989263"/>
          </a:xfrm>
          <a:prstGeom prst="rect">
            <a:avLst/>
          </a:prstGeom>
          <a:blipFill rotWithShape="1">
            <a:blip r:embed="rId4">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1">
              <a:solidFill>
                <a:schemeClr val="dk1"/>
              </a:solidFill>
              <a:latin typeface="Times"/>
              <a:ea typeface="Times"/>
              <a:cs typeface="Times"/>
              <a:sym typeface="Times"/>
            </a:endParaRPr>
          </a:p>
        </p:txBody>
      </p:sp>
      <p:sp>
        <p:nvSpPr>
          <p:cNvPr id="269" name="Google Shape;269;p8" descr="Parchment">
            <a:hlinkClick r:id="rId5" action="ppaction://hlinksldjump"/>
          </p:cNvPr>
          <p:cNvSpPr txBox="1"/>
          <p:nvPr/>
        </p:nvSpPr>
        <p:spPr>
          <a:xfrm>
            <a:off x="6467475" y="5124450"/>
            <a:ext cx="1081088" cy="555625"/>
          </a:xfrm>
          <a:prstGeom prst="rect">
            <a:avLst/>
          </a:prstGeom>
          <a:blipFill rotWithShape="1">
            <a:blip r:embed="rId3">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270" name="Google Shape;270;p8" descr="Parchment"/>
          <p:cNvSpPr txBox="1">
            <a:spLocks noGrp="1"/>
          </p:cNvSpPr>
          <p:nvPr>
            <p:ph type="title"/>
          </p:nvPr>
        </p:nvSpPr>
        <p:spPr>
          <a:xfrm>
            <a:off x="733425" y="193675"/>
            <a:ext cx="7905750" cy="928688"/>
          </a:xfrm>
          <a:prstGeom prst="rect">
            <a:avLst/>
          </a:prstGeom>
          <a:blipFill rotWithShape="1">
            <a:blip r:embed="rId3">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dk1"/>
                </a:solidFill>
                <a:latin typeface="Arial Narrow"/>
                <a:ea typeface="Arial Narrow"/>
                <a:cs typeface="Arial Narrow"/>
                <a:sym typeface="Arial Narrow"/>
              </a:rPr>
              <a:t>PUMPKIN LANTERNS </a:t>
            </a:r>
            <a:endParaRPr/>
          </a:p>
        </p:txBody>
      </p:sp>
      <p:sp>
        <p:nvSpPr>
          <p:cNvPr id="271" name="Google Shape;271;p8"/>
          <p:cNvSpPr/>
          <p:nvPr/>
        </p:nvSpPr>
        <p:spPr>
          <a:xfrm>
            <a:off x="5199063" y="4652963"/>
            <a:ext cx="3117850" cy="1538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u="sng">
                <a:solidFill>
                  <a:schemeClr val="dk1"/>
                </a:solidFill>
                <a:latin typeface="Times"/>
                <a:ea typeface="Times"/>
                <a:cs typeface="Times"/>
                <a:sym typeface="Time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https://bit.ly/2s0V4Q5</a:t>
            </a:r>
            <a:endParaRPr sz="1400" b="1">
              <a:solidFill>
                <a:schemeClr val="dk1"/>
              </a:solidFill>
              <a:latin typeface="Times"/>
              <a:ea typeface="Times"/>
              <a:cs typeface="Times"/>
              <a:sym typeface="Times"/>
            </a:endParaRPr>
          </a:p>
          <a:p>
            <a:pPr marL="0" marR="0" lvl="0" indent="0" algn="l" rtl="0">
              <a:spcBef>
                <a:spcPts val="0"/>
              </a:spcBef>
              <a:spcAft>
                <a:spcPts val="0"/>
              </a:spcAft>
              <a:buNone/>
            </a:pPr>
            <a:r>
              <a:rPr lang="en-US" sz="1400" b="1" u="sng">
                <a:solidFill>
                  <a:schemeClr val="dk1"/>
                </a:solidFill>
                <a:latin typeface="Times"/>
                <a:ea typeface="Times"/>
                <a:cs typeface="Times"/>
                <a:sym typeface="Time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https://bit.ly/2GOVxyG</a:t>
            </a:r>
            <a:endParaRPr sz="1400" b="1">
              <a:solidFill>
                <a:schemeClr val="dk1"/>
              </a:solidFill>
              <a:latin typeface="Times"/>
              <a:ea typeface="Times"/>
              <a:cs typeface="Times"/>
              <a:sym typeface="Times"/>
            </a:endParaRPr>
          </a:p>
          <a:p>
            <a:pPr marL="0" marR="0" lvl="0" indent="0" algn="l" rtl="0">
              <a:spcBef>
                <a:spcPts val="0"/>
              </a:spcBef>
              <a:spcAft>
                <a:spcPts val="0"/>
              </a:spcAft>
              <a:buNone/>
            </a:pPr>
            <a:r>
              <a:rPr lang="en-US" sz="1400" b="1">
                <a:solidFill>
                  <a:schemeClr val="dk1"/>
                </a:solidFill>
                <a:latin typeface="Times"/>
                <a:ea typeface="Times"/>
                <a:cs typeface="Times"/>
                <a:sym typeface="Times"/>
              </a:rPr>
              <a:t>   </a:t>
            </a:r>
            <a:endParaRPr/>
          </a:p>
          <a:p>
            <a:pPr marL="0" marR="0" lvl="0" indent="0" algn="l" rtl="0">
              <a:spcBef>
                <a:spcPts val="0"/>
              </a:spcBef>
              <a:spcAft>
                <a:spcPts val="0"/>
              </a:spcAft>
              <a:buNone/>
            </a:pPr>
            <a:endParaRPr sz="1400" b="1">
              <a:solidFill>
                <a:schemeClr val="dk1"/>
              </a:solidFill>
              <a:latin typeface="Times"/>
              <a:ea typeface="Times"/>
              <a:cs typeface="Times"/>
              <a:sym typeface="Times"/>
            </a:endParaRPr>
          </a:p>
          <a:p>
            <a:pPr marL="0" marR="0" lvl="0" indent="0" algn="l" rtl="0">
              <a:spcBef>
                <a:spcPts val="0"/>
              </a:spcBef>
              <a:spcAft>
                <a:spcPts val="0"/>
              </a:spcAft>
              <a:buNone/>
            </a:pPr>
            <a:endParaRPr sz="1400" b="1">
              <a:solidFill>
                <a:schemeClr val="dk1"/>
              </a:solidFill>
              <a:latin typeface="Times"/>
              <a:ea typeface="Times"/>
              <a:cs typeface="Times"/>
              <a:sym typeface="Times"/>
            </a:endParaRPr>
          </a:p>
          <a:p>
            <a:pPr marL="0" marR="0" lvl="0" indent="0" algn="l" rtl="0">
              <a:spcBef>
                <a:spcPts val="0"/>
              </a:spcBef>
              <a:spcAft>
                <a:spcPts val="0"/>
              </a:spcAft>
              <a:buNone/>
            </a:pPr>
            <a:endParaRPr sz="2400" b="1">
              <a:solidFill>
                <a:schemeClr val="dk1"/>
              </a:solidFill>
              <a:latin typeface="Times"/>
              <a:ea typeface="Times"/>
              <a:cs typeface="Times"/>
              <a:sym typeface="Time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Shape 275"/>
        <p:cNvGrpSpPr/>
        <p:nvPr/>
      </p:nvGrpSpPr>
      <p:grpSpPr>
        <a:xfrm>
          <a:off x="0" y="0"/>
          <a:ext cx="0" cy="0"/>
          <a:chOff x="0" y="0"/>
          <a:chExt cx="0" cy="0"/>
        </a:xfrm>
      </p:grpSpPr>
      <p:cxnSp>
        <p:nvCxnSpPr>
          <p:cNvPr id="276" name="Google Shape;276;p9"/>
          <p:cNvCxnSpPr/>
          <p:nvPr/>
        </p:nvCxnSpPr>
        <p:spPr>
          <a:xfrm>
            <a:off x="7007225" y="5700713"/>
            <a:ext cx="0" cy="584200"/>
          </a:xfrm>
          <a:prstGeom prst="straightConnector1">
            <a:avLst/>
          </a:prstGeom>
          <a:noFill/>
          <a:ln w="76200" cap="flat" cmpd="sng">
            <a:solidFill>
              <a:srgbClr val="643E33"/>
            </a:solidFill>
            <a:prstDash val="solid"/>
            <a:round/>
            <a:headEnd type="none" w="med" len="med"/>
            <a:tailEnd type="none" w="med" len="med"/>
          </a:ln>
        </p:spPr>
      </p:cxnSp>
      <p:cxnSp>
        <p:nvCxnSpPr>
          <p:cNvPr id="277" name="Google Shape;277;p9"/>
          <p:cNvCxnSpPr/>
          <p:nvPr/>
        </p:nvCxnSpPr>
        <p:spPr>
          <a:xfrm>
            <a:off x="6873875" y="6294438"/>
            <a:ext cx="268288" cy="0"/>
          </a:xfrm>
          <a:prstGeom prst="straightConnector1">
            <a:avLst/>
          </a:prstGeom>
          <a:noFill/>
          <a:ln w="76200" cap="flat" cmpd="sng">
            <a:solidFill>
              <a:srgbClr val="643E33"/>
            </a:solidFill>
            <a:prstDash val="solid"/>
            <a:round/>
            <a:headEnd type="none" w="med" len="med"/>
            <a:tailEnd type="none" w="med" len="med"/>
          </a:ln>
        </p:spPr>
      </p:cxnSp>
      <p:sp>
        <p:nvSpPr>
          <p:cNvPr id="278" name="Google Shape;278;p9" descr="Parchment"/>
          <p:cNvSpPr txBox="1"/>
          <p:nvPr/>
        </p:nvSpPr>
        <p:spPr>
          <a:xfrm>
            <a:off x="558800" y="1382713"/>
            <a:ext cx="4275138" cy="4108450"/>
          </a:xfrm>
          <a:prstGeom prst="rect">
            <a:avLst/>
          </a:prstGeom>
          <a:blipFill rotWithShape="1">
            <a:blip r:embed="rId3">
              <a:alphaModFix/>
            </a:blip>
            <a:tile tx="0" ty="0" sx="100000" sy="100000" flip="none" algn="tl"/>
          </a:blipFill>
          <a:ln w="762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9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On Halloween, when people believed that ghosts came back on Earth, they used to wear masks when they left their homes after dark so that the ghosts would mistake them for fellow spirits.</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r>
              <a:rPr lang="en-US" sz="1800">
                <a:solidFill>
                  <a:srgbClr val="5D4034"/>
                </a:solidFill>
                <a:latin typeface="Arial Narrow"/>
                <a:ea typeface="Arial Narrow"/>
                <a:cs typeface="Arial Narrow"/>
                <a:sym typeface="Arial Narrow"/>
              </a:rPr>
              <a:t>In modern times, children and grown-ups dress up in costumes as ghosts, witches, monsters and other strange things and they usually have Halloween parties.</a:t>
            </a:r>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a:p>
            <a:pPr marL="0" marR="0" lvl="0" indent="0" algn="l" rtl="0">
              <a:spcBef>
                <a:spcPts val="0"/>
              </a:spcBef>
              <a:spcAft>
                <a:spcPts val="0"/>
              </a:spcAft>
              <a:buNone/>
            </a:pPr>
            <a:endParaRPr sz="1800">
              <a:solidFill>
                <a:srgbClr val="5D4034"/>
              </a:solidFill>
              <a:latin typeface="Arial Narrow"/>
              <a:ea typeface="Arial Narrow"/>
              <a:cs typeface="Arial Narrow"/>
              <a:sym typeface="Arial Narrow"/>
            </a:endParaRPr>
          </a:p>
        </p:txBody>
      </p:sp>
      <p:sp>
        <p:nvSpPr>
          <p:cNvPr id="279" name="Google Shape;279;p9"/>
          <p:cNvSpPr/>
          <p:nvPr/>
        </p:nvSpPr>
        <p:spPr>
          <a:xfrm>
            <a:off x="5438775" y="1933575"/>
            <a:ext cx="2732088" cy="239236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80" name="Google Shape;280;p9" descr="Parchment"/>
          <p:cNvSpPr/>
          <p:nvPr/>
        </p:nvSpPr>
        <p:spPr>
          <a:xfrm>
            <a:off x="5356225" y="1368425"/>
            <a:ext cx="3302000" cy="2989263"/>
          </a:xfrm>
          <a:prstGeom prst="rect">
            <a:avLst/>
          </a:prstGeom>
          <a:blipFill rotWithShape="1">
            <a:blip r:embed="rId4">
              <a:alphaModFix/>
            </a:blip>
            <a:stretch>
              <a:fillRect/>
            </a:stretch>
          </a:blipFill>
          <a:ln w="76200" cap="flat" cmpd="sng">
            <a:solidFill>
              <a:srgbClr val="643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81" name="Google Shape;281;p9" descr="Parchment">
            <a:hlinkClick r:id="rId5" action="ppaction://hlinksldjump"/>
          </p:cNvPr>
          <p:cNvSpPr txBox="1"/>
          <p:nvPr/>
        </p:nvSpPr>
        <p:spPr>
          <a:xfrm>
            <a:off x="6467475" y="5124450"/>
            <a:ext cx="1081088" cy="555625"/>
          </a:xfrm>
          <a:prstGeom prst="rect">
            <a:avLst/>
          </a:prstGeom>
          <a:blipFill rotWithShape="1">
            <a:blip r:embed="rId3">
              <a:alphaModFix/>
            </a:blip>
            <a:tile tx="0" ty="0" sx="100000" sy="100000" flip="none" algn="tl"/>
          </a:blipFill>
          <a:ln w="38100" cap="flat" cmpd="sng">
            <a:solidFill>
              <a:srgbClr val="643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5D4034"/>
                </a:solidFill>
                <a:latin typeface="Arial Narrow"/>
                <a:ea typeface="Arial Narrow"/>
                <a:cs typeface="Arial Narrow"/>
                <a:sym typeface="Arial Narrow"/>
              </a:rPr>
              <a:t>Return to Exhibit</a:t>
            </a:r>
            <a:endParaRPr/>
          </a:p>
        </p:txBody>
      </p:sp>
      <p:sp>
        <p:nvSpPr>
          <p:cNvPr id="282" name="Google Shape;282;p9" descr="Parchment"/>
          <p:cNvSpPr txBox="1">
            <a:spLocks noGrp="1"/>
          </p:cNvSpPr>
          <p:nvPr>
            <p:ph type="title"/>
          </p:nvPr>
        </p:nvSpPr>
        <p:spPr>
          <a:xfrm>
            <a:off x="733425" y="193675"/>
            <a:ext cx="7905750" cy="928688"/>
          </a:xfrm>
          <a:prstGeom prst="rect">
            <a:avLst/>
          </a:prstGeom>
          <a:blipFill rotWithShape="1">
            <a:blip r:embed="rId3">
              <a:alphaModFix/>
            </a:blip>
            <a:tile tx="0" ty="0" sx="100000" sy="100000" flip="none" algn="tl"/>
          </a:blipFill>
          <a:ln w="76200" cap="flat" cmpd="sng">
            <a:solidFill>
              <a:srgbClr val="643E3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5D4034"/>
                </a:solidFill>
                <a:latin typeface="Arial Narrow"/>
                <a:ea typeface="Arial Narrow"/>
                <a:cs typeface="Arial Narrow"/>
                <a:sym typeface="Arial Narrow"/>
              </a:rPr>
              <a:t>HALLOWEEN DRESSING-UP</a:t>
            </a:r>
            <a:endParaRPr/>
          </a:p>
        </p:txBody>
      </p:sp>
      <p:sp>
        <p:nvSpPr>
          <p:cNvPr id="283" name="Google Shape;283;p9"/>
          <p:cNvSpPr/>
          <p:nvPr/>
        </p:nvSpPr>
        <p:spPr>
          <a:xfrm>
            <a:off x="5295900" y="4565650"/>
            <a:ext cx="2305050" cy="11080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u="sng">
                <a:solidFill>
                  <a:schemeClr val="dk1"/>
                </a:solidFill>
                <a:latin typeface="Times"/>
                <a:ea typeface="Times"/>
                <a:cs typeface="Times"/>
                <a:sym typeface="Time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https://read.bi/2AfJcOv</a:t>
            </a:r>
            <a:r>
              <a:rPr lang="en-US" sz="1400" b="1">
                <a:solidFill>
                  <a:schemeClr val="dk1"/>
                </a:solidFill>
                <a:latin typeface="Times"/>
                <a:ea typeface="Times"/>
                <a:cs typeface="Times"/>
                <a:sym typeface="Times"/>
              </a:rPr>
              <a:t> </a:t>
            </a:r>
            <a:endParaRPr/>
          </a:p>
          <a:p>
            <a:pPr marL="0" marR="0" lvl="0" indent="0" algn="l" rtl="0">
              <a:spcBef>
                <a:spcPts val="0"/>
              </a:spcBef>
              <a:spcAft>
                <a:spcPts val="0"/>
              </a:spcAft>
              <a:buNone/>
            </a:pPr>
            <a:r>
              <a:rPr lang="en-US" sz="1400" b="1" u="sng">
                <a:solidFill>
                  <a:schemeClr val="dk1"/>
                </a:solidFill>
                <a:latin typeface="Times"/>
                <a:ea typeface="Times"/>
                <a:cs typeface="Times"/>
                <a:sym typeface="Time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https://bit.ly/2V8Uop1</a:t>
            </a:r>
            <a:endParaRPr sz="1400" b="1">
              <a:solidFill>
                <a:schemeClr val="dk1"/>
              </a:solidFill>
              <a:latin typeface="Times"/>
              <a:ea typeface="Times"/>
              <a:cs typeface="Times"/>
              <a:sym typeface="Times"/>
            </a:endParaRPr>
          </a:p>
          <a:p>
            <a:pPr marL="0" marR="0" lvl="0" indent="0" algn="l" rtl="0">
              <a:spcBef>
                <a:spcPts val="0"/>
              </a:spcBef>
              <a:spcAft>
                <a:spcPts val="0"/>
              </a:spcAft>
              <a:buNone/>
            </a:pPr>
            <a:endParaRPr sz="1400" b="1">
              <a:solidFill>
                <a:schemeClr val="dk1"/>
              </a:solidFill>
              <a:latin typeface="Times"/>
              <a:ea typeface="Times"/>
              <a:cs typeface="Times"/>
              <a:sym typeface="Times"/>
            </a:endParaRPr>
          </a:p>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1925</Words>
  <PresentationFormat>Προβολή στην οθόνη (4:3)</PresentationFormat>
  <Paragraphs>272</Paragraphs>
  <Slides>31</Slides>
  <Notes>31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31</vt:i4>
      </vt:variant>
    </vt:vector>
  </HeadingPairs>
  <TitlesOfParts>
    <vt:vector size="35" baseType="lpstr">
      <vt:lpstr>Arial</vt:lpstr>
      <vt:lpstr>Times</vt:lpstr>
      <vt:lpstr>Arial Narrow</vt:lpstr>
      <vt:lpstr>Blank Presentation</vt:lpstr>
      <vt:lpstr>Museum Entrance</vt:lpstr>
      <vt:lpstr>Curator’s Office</vt:lpstr>
      <vt:lpstr>Room 1</vt:lpstr>
      <vt:lpstr>Room 2</vt:lpstr>
      <vt:lpstr>Room 3</vt:lpstr>
      <vt:lpstr>Room 4</vt:lpstr>
      <vt:lpstr>Room 5</vt:lpstr>
      <vt:lpstr>PUMPKIN LANTERNS </vt:lpstr>
      <vt:lpstr>HALLOWEEN DRESSING-UP</vt:lpstr>
      <vt:lpstr>TRICK OR TREAT</vt:lpstr>
      <vt:lpstr>BOBBING FOR APPLES</vt:lpstr>
      <vt:lpstr>GUY FAWKES</vt:lpstr>
      <vt:lpstr>PENNY FOR THE GUY</vt:lpstr>
      <vt:lpstr>BONFIRE</vt:lpstr>
      <vt:lpstr>FIREWORKS DISPLAY</vt:lpstr>
      <vt:lpstr>CHRISTMAS DAY</vt:lpstr>
      <vt:lpstr>CHRISTMAS DINNER</vt:lpstr>
      <vt:lpstr>CHRISTMAS CRACKERS</vt:lpstr>
      <vt:lpstr>THE QUEEN’S CHRISTMAS SPEECH</vt:lpstr>
      <vt:lpstr>EASTER BUNNY &amp; CHOCOLATE EGGS</vt:lpstr>
      <vt:lpstr>EASTER EGG HUNT</vt:lpstr>
      <vt:lpstr>HOT CROSS BUNS</vt:lpstr>
      <vt:lpstr>EGG ROLLING</vt:lpstr>
      <vt:lpstr>SAINT GEORGE – PATRON SAINT OF ENGLAND</vt:lpstr>
      <vt:lpstr>SAINT DAVID – PATRON SAINT OF WALES</vt:lpstr>
      <vt:lpstr>SAINT ANDREW – PATRON SAINT OF SCOTLAND</vt:lpstr>
      <vt:lpstr>SAINT PATRICK – PATRON SAINT OF IRELAND</vt:lpstr>
      <vt:lpstr>THE UNITED KINGDOM</vt:lpstr>
      <vt:lpstr> SHROVE TUESDAY OR PANCAKE DAY</vt:lpstr>
      <vt:lpstr>POPPY DAY OR REMEMBRANCE DAY</vt:lpstr>
      <vt:lpstr>TRADITIONAL BRITISH HOLIDAYS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Museum Entrance</dc:title>
  <dc:creator>Christy G. Keeler</dc:creator>
  <cp:lastModifiedBy>Fujitsu</cp:lastModifiedBy>
  <cp:revision>2</cp:revision>
  <dcterms:created xsi:type="dcterms:W3CDTF">2008-09-24T22:06:37Z</dcterms:created>
  <dcterms:modified xsi:type="dcterms:W3CDTF">2020-12-22T21:42:41Z</dcterms:modified>
</cp:coreProperties>
</file>