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 snapToGrid="0">
      <p:cViewPr varScale="1">
        <p:scale>
          <a:sx n="64" d="100"/>
          <a:sy n="64" d="100"/>
        </p:scale>
        <p:origin x="1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314A1-F945-4654-8320-E16272F9F438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B67BD-D410-4C9D-8665-44AB867FC39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4920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B67BD-D410-4C9D-8665-44AB867FC390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980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ECD12-E9F5-44EB-82A9-EDE5002DF214}" type="datetime1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71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5DA2-2857-46CC-8FE1-A65E32542783}" type="datetime1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017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4020A-7743-41EA-ABCA-6F51B0F244BF}" type="datetime1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50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D739F-3878-4C89-8CB9-6DF8C15A7F0C}" type="datetime1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60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7ED3-CBEF-465A-BD6E-1968263FAAA0}" type="datetime1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68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2F73-37C1-44ED-BCA4-95CDCAA72BCF}" type="datetime1">
              <a:rPr lang="el-GR" smtClean="0"/>
              <a:t>18/3/2021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76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77A1-536A-443B-94DE-B2C3FA52DE42}" type="datetime1">
              <a:rPr lang="el-GR" smtClean="0"/>
              <a:t>18/3/2021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06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A5A09-95BD-4570-9FC1-686FD8EA4C42}" type="datetime1">
              <a:rPr lang="el-GR" smtClean="0"/>
              <a:t>18/3/2021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23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60BC-E241-40E9-B3FD-4737E83BEE39}" type="datetime1">
              <a:rPr lang="el-GR" smtClean="0"/>
              <a:t>18/3/2021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12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482-1FE1-43C1-803E-00F975E40D19}" type="datetime1">
              <a:rPr lang="el-GR" smtClean="0"/>
              <a:t>18/3/2021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79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F170-A4A1-4423-AD4B-579C3E022CF9}" type="datetime1">
              <a:rPr lang="el-GR" smtClean="0"/>
              <a:t>18/3/2021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397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0D50-3FFD-49AD-B34A-D542E2EBBE92}" type="datetime1">
              <a:rPr lang="el-GR" smtClean="0"/>
              <a:t>18/3/2021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Tsilika Chryssoula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D4378-0CCC-43E2-9DF8-0F07366911E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8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Ορθογώνιο 5"/>
          <p:cNvSpPr/>
          <p:nvPr/>
        </p:nvSpPr>
        <p:spPr>
          <a:xfrm>
            <a:off x="8666328" y="175145"/>
            <a:ext cx="3179929" cy="614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Reduce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847463" y="5898107"/>
            <a:ext cx="3179929" cy="614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Reuse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70764" y="172871"/>
            <a:ext cx="652817" cy="5725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Recycle</a:t>
            </a:r>
            <a:endParaRPr lang="el-G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212842" y="1305634"/>
            <a:ext cx="1269242" cy="9598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The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3 R’s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99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Ορθογώνιο 8"/>
          <p:cNvSpPr/>
          <p:nvPr/>
        </p:nvSpPr>
        <p:spPr>
          <a:xfrm>
            <a:off x="8898340" y="448100"/>
            <a:ext cx="3179929" cy="6141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Reduce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195850" y="1223749"/>
            <a:ext cx="5800299" cy="44105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Avoid buying things with a lot of packaging.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Buy things with less plastic packaging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Avoid using plastic things, like forks/plates/knives, etc.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Check if the packaging of the things you buy is environmentally friendly.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Use both sides of paper when you write.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Use cloth napkins instead of paper napkins.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Use a lunchbox at school.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4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Ορθογώνιο 8"/>
          <p:cNvSpPr/>
          <p:nvPr/>
        </p:nvSpPr>
        <p:spPr>
          <a:xfrm>
            <a:off x="10426890" y="1637731"/>
            <a:ext cx="696036" cy="52202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Reuse</a:t>
            </a:r>
            <a:endParaRPr lang="el-G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3015017" y="1189629"/>
            <a:ext cx="6161966" cy="4178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Reuse products for the same purpose. Save paper and plastic bags for later use.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Repair broken toys and give them away. Don’t throw them away.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Reuse products in different ways. For example use a can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as a pencil holder.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Use a glass bottle instead of a plastic bottle.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Use a ceramic mug instead of a plastic cup.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Bring your own bags to the supermarket.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Use rechargeable batteries.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1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Ορθογώνιο 1"/>
          <p:cNvSpPr/>
          <p:nvPr/>
        </p:nvSpPr>
        <p:spPr>
          <a:xfrm>
            <a:off x="3015017" y="1189629"/>
            <a:ext cx="6161966" cy="4178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Buy recycled products.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Look for the recycling symbol on the packaging.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Buy products with packaging that can be recycled.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Take recycling seriously. Collect things for recycling both at home and at school.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Check what can be recycled in your area.</a:t>
            </a:r>
            <a:endParaRPr lang="el-GR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28283" y="950793"/>
            <a:ext cx="652817" cy="5725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Recycle</a:t>
            </a:r>
            <a:endParaRPr lang="el-G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34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"/>
            <a:ext cx="7165075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Ορθογώνιο 12"/>
          <p:cNvSpPr/>
          <p:nvPr/>
        </p:nvSpPr>
        <p:spPr>
          <a:xfrm>
            <a:off x="7260611" y="1152"/>
            <a:ext cx="4917743" cy="6858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3" name="Βέλος προς τα επάνω 2"/>
          <p:cNvSpPr/>
          <p:nvPr/>
        </p:nvSpPr>
        <p:spPr>
          <a:xfrm>
            <a:off x="7392540" y="166021"/>
            <a:ext cx="1801504" cy="1137311"/>
          </a:xfrm>
          <a:prstGeom prst="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7392540" y="1419553"/>
            <a:ext cx="1801504" cy="612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9394213" y="2169792"/>
            <a:ext cx="1906140" cy="368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Reuse</a:t>
            </a:r>
            <a:endParaRPr lang="el-GR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7392540" y="2113341"/>
            <a:ext cx="1801504" cy="61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7392540" y="2795984"/>
            <a:ext cx="1801504" cy="61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9469841" y="251951"/>
            <a:ext cx="1906140" cy="680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Most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favoured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option</a:t>
            </a:r>
            <a:endParaRPr lang="el-GR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9435156" y="1426049"/>
            <a:ext cx="2079008" cy="368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Reduce</a:t>
            </a:r>
            <a:endParaRPr lang="el-GR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9521590" y="2880671"/>
            <a:ext cx="1906140" cy="51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Recycle</a:t>
            </a:r>
            <a:endParaRPr lang="el-GR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7392540" y="3523151"/>
            <a:ext cx="1801504" cy="61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/>
          <p:cNvSpPr/>
          <p:nvPr/>
        </p:nvSpPr>
        <p:spPr>
          <a:xfrm>
            <a:off x="9335075" y="3462621"/>
            <a:ext cx="2289407" cy="702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Landfill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20" name="Βέλος προς τα κάτω 19"/>
          <p:cNvSpPr/>
          <p:nvPr/>
        </p:nvSpPr>
        <p:spPr>
          <a:xfrm>
            <a:off x="7392540" y="4256445"/>
            <a:ext cx="1801504" cy="1159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ρθογώνιο 20"/>
          <p:cNvSpPr/>
          <p:nvPr/>
        </p:nvSpPr>
        <p:spPr>
          <a:xfrm>
            <a:off x="9469841" y="4564589"/>
            <a:ext cx="2009637" cy="678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Least </a:t>
            </a:r>
            <a:r>
              <a:rPr lang="en-US" sz="1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favoured</a:t>
            </a:r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option</a:t>
            </a:r>
            <a:endParaRPr lang="el-GR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7274257" y="5557232"/>
            <a:ext cx="4904097" cy="1053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from: </a:t>
            </a:r>
          </a:p>
          <a:p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https://www.eco-schoolsni.org/ecoschoolsni/documents/006513.pdf</a:t>
            </a:r>
            <a:endParaRPr lang="el-GR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10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Ορθογώνιο 5"/>
          <p:cNvSpPr/>
          <p:nvPr/>
        </p:nvSpPr>
        <p:spPr>
          <a:xfrm>
            <a:off x="528283" y="950793"/>
            <a:ext cx="652817" cy="57252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Recycle</a:t>
            </a:r>
            <a:endParaRPr lang="el-GR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8679975" y="272956"/>
            <a:ext cx="3411941" cy="10235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What can be recycled</a:t>
            </a: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452884" y="1569493"/>
            <a:ext cx="2442949" cy="3275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Cardboard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Newspapers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Magazines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Paper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Writing paper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Copy paper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Cans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Metal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6237026" y="1774210"/>
            <a:ext cx="2442949" cy="286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Plastic bottles</a:t>
            </a:r>
            <a:endParaRPr lang="el-GR" sz="2000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Glass bottles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Plastic bags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Oil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Batteries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Electronic equipment</a:t>
            </a:r>
          </a:p>
          <a:p>
            <a:pPr algn="ctr"/>
            <a:endParaRPr lang="en-US" b="1" dirty="0" smtClean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62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Ορθογώνιο 1"/>
          <p:cNvSpPr/>
          <p:nvPr/>
        </p:nvSpPr>
        <p:spPr>
          <a:xfrm>
            <a:off x="136478" y="313899"/>
            <a:ext cx="3807725" cy="8052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 about you?</a:t>
            </a:r>
            <a:endParaRPr lang="el-GR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7933900" y="5727508"/>
            <a:ext cx="3807725" cy="8052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 can you do?</a:t>
            </a:r>
            <a:endParaRPr lang="el-GR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0" y="5324900"/>
            <a:ext cx="5349922" cy="8052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 are you going to do?</a:t>
            </a:r>
            <a:endParaRPr lang="el-GR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026322" y="235993"/>
            <a:ext cx="4578824" cy="8052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 are you doing?</a:t>
            </a:r>
            <a:endParaRPr lang="el-GR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398294" y="2082420"/>
            <a:ext cx="5404512" cy="18071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What is your footprint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on Earth?</a:t>
            </a:r>
            <a:endParaRPr lang="el-GR" sz="28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Tsilika Chryssoula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3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277</Words>
  <Application>Microsoft Office PowerPoint</Application>
  <PresentationFormat>Ευρεία οθόνη</PresentationFormat>
  <Paragraphs>64</Paragraphs>
  <Slides>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Comic Sans MS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Χρύσα</dc:creator>
  <cp:lastModifiedBy>Χρύσα</cp:lastModifiedBy>
  <cp:revision>20</cp:revision>
  <dcterms:created xsi:type="dcterms:W3CDTF">2021-03-18T14:30:49Z</dcterms:created>
  <dcterms:modified xsi:type="dcterms:W3CDTF">2021-03-18T20:33:28Z</dcterms:modified>
</cp:coreProperties>
</file>