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1" r:id="rId16"/>
    <p:sldId id="275" r:id="rId17"/>
    <p:sldId id="276" r:id="rId18"/>
    <p:sldId id="277" r:id="rId19"/>
    <p:sldId id="278" r:id="rId20"/>
    <p:sldId id="279" r:id="rId21"/>
    <p:sldId id="281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953"/>
    <a:srgbClr val="E983E9"/>
    <a:srgbClr val="F18BEC"/>
    <a:srgbClr val="FFFF66"/>
    <a:srgbClr val="CC9900"/>
    <a:srgbClr val="040A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9985-2D6C-4AEA-9AE2-1922CF5765FE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6A83-86C0-4DA9-9CF1-CAF9B4B420A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9985-2D6C-4AEA-9AE2-1922CF5765FE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6A83-86C0-4DA9-9CF1-CAF9B4B420A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9985-2D6C-4AEA-9AE2-1922CF5765FE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6A83-86C0-4DA9-9CF1-CAF9B4B420A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9985-2D6C-4AEA-9AE2-1922CF5765FE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6A83-86C0-4DA9-9CF1-CAF9B4B420A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9985-2D6C-4AEA-9AE2-1922CF5765FE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6A83-86C0-4DA9-9CF1-CAF9B4B420A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9985-2D6C-4AEA-9AE2-1922CF5765FE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6A83-86C0-4DA9-9CF1-CAF9B4B420A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9985-2D6C-4AEA-9AE2-1922CF5765FE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6A83-86C0-4DA9-9CF1-CAF9B4B420A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9985-2D6C-4AEA-9AE2-1922CF5765FE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6A83-86C0-4DA9-9CF1-CAF9B4B420A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9985-2D6C-4AEA-9AE2-1922CF5765FE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6A83-86C0-4DA9-9CF1-CAF9B4B420A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9985-2D6C-4AEA-9AE2-1922CF5765FE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6A83-86C0-4DA9-9CF1-CAF9B4B420A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9985-2D6C-4AEA-9AE2-1922CF5765FE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6A83-86C0-4DA9-9CF1-CAF9B4B420A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49985-2D6C-4AEA-9AE2-1922CF5765FE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6A83-86C0-4DA9-9CF1-CAF9B4B420A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buttons</a:t>
            </a:r>
            <a:endParaRPr lang="el-G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3 - Θέση περιεχομένου" descr="button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stickers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3 - Εικόνα" descr="stick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500440" cy="487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8000">
              <a:schemeClr val="accent6">
                <a:lumMod val="60000"/>
                <a:lumOff val="40000"/>
              </a:schemeClr>
            </a:gs>
            <a:gs pos="13000">
              <a:schemeClr val="accent6">
                <a:lumMod val="60000"/>
                <a:lumOff val="40000"/>
              </a:schemeClr>
            </a:gs>
            <a:gs pos="21001">
              <a:schemeClr val="accent6">
                <a:lumMod val="60000"/>
                <a:lumOff val="40000"/>
              </a:schemeClr>
            </a:gs>
            <a:gs pos="52000">
              <a:srgbClr val="FFFFFF"/>
            </a:gs>
            <a:gs pos="56000">
              <a:schemeClr val="accent2">
                <a:lumMod val="60000"/>
                <a:lumOff val="40000"/>
              </a:schemeClr>
            </a:gs>
            <a:gs pos="58000">
              <a:schemeClr val="accent2">
                <a:lumMod val="60000"/>
                <a:lumOff val="40000"/>
              </a:schemeClr>
            </a:gs>
            <a:gs pos="71001">
              <a:schemeClr val="accent2">
                <a:lumMod val="60000"/>
                <a:lumOff val="40000"/>
              </a:schemeClr>
            </a:gs>
            <a:gs pos="94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stones/rocks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2 - Εικόνα" descr="stones-roc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543626" cy="5182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yo-yos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3 - Εικόνα" descr="yoy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300240" cy="486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7999">
              <a:srgbClr val="92D050"/>
            </a:gs>
            <a:gs pos="36000">
              <a:srgbClr val="9966FF"/>
            </a:gs>
            <a:gs pos="61000">
              <a:schemeClr val="accent3">
                <a:lumMod val="60000"/>
                <a:lumOff val="40000"/>
              </a:schemeClr>
            </a:gs>
            <a:gs pos="82001">
              <a:schemeClr val="accent1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pencils</a:t>
            </a:r>
            <a:endParaRPr lang="el-GR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2 - Εικόνα" descr="upcycled_pencil_art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7560840" cy="5411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83E9"/>
            </a:gs>
            <a:gs pos="17999">
              <a:srgbClr val="D74953"/>
            </a:gs>
            <a:gs pos="36000">
              <a:srgbClr val="FFFF66"/>
            </a:gs>
            <a:gs pos="61000">
              <a:srgbClr val="FFFF66"/>
            </a:gs>
            <a:gs pos="82001">
              <a:srgbClr val="FFFF66"/>
            </a:gs>
            <a:gs pos="100000">
              <a:srgbClr val="F18BEC">
                <a:alpha val="46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stuffed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toys</a:t>
            </a:r>
            <a:endParaRPr lang="el-GR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2 - Εικόνα" descr="stuffed toy anim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7050360" cy="4971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chemeClr val="accent6">
                <a:lumMod val="75000"/>
              </a:schemeClr>
            </a:gs>
            <a:gs pos="61000">
              <a:schemeClr val="accent6">
                <a:lumMod val="75000"/>
              </a:schemeClr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insects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2 - Εικόνα" descr="ins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8036986" cy="5183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E983E9"/>
            </a:gs>
            <a:gs pos="61000">
              <a:schemeClr val="accent6">
                <a:lumMod val="60000"/>
                <a:lumOff val="40000"/>
              </a:schemeClr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74953"/>
                </a:solidFill>
                <a:latin typeface="Comic Sans MS" pitchFamily="66" charset="0"/>
              </a:rPr>
              <a:t>napkins</a:t>
            </a:r>
            <a:endParaRPr lang="el-GR" b="1" dirty="0">
              <a:solidFill>
                <a:srgbClr val="D74953"/>
              </a:solidFill>
              <a:latin typeface="Comic Sans MS" pitchFamily="66" charset="0"/>
            </a:endParaRPr>
          </a:p>
        </p:txBody>
      </p:sp>
      <p:pic>
        <p:nvPicPr>
          <p:cNvPr id="5" name="4 - Εικόνα" descr="collection-napkins-have-been-collected-many-years-935818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8096242" cy="542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17999">
              <a:srgbClr val="FEE7F2"/>
            </a:gs>
            <a:gs pos="36000">
              <a:srgbClr val="E983E9"/>
            </a:gs>
            <a:gs pos="61000">
              <a:schemeClr val="accent5">
                <a:lumMod val="75000"/>
              </a:schemeClr>
            </a:gs>
            <a:gs pos="82001">
              <a:schemeClr val="accent5">
                <a:lumMod val="60000"/>
                <a:lumOff val="40000"/>
              </a:schemeClr>
            </a:gs>
            <a:gs pos="100000">
              <a:srgbClr val="E983E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Converse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All-Star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shoes</a:t>
            </a:r>
            <a:endParaRPr lang="el-GR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2 - Εικόνα" descr="Converse All-St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7992888" cy="5348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7999">
              <a:schemeClr val="accent4">
                <a:lumMod val="60000"/>
                <a:lumOff val="40000"/>
              </a:schemeClr>
            </a:gs>
            <a:gs pos="36000">
              <a:schemeClr val="accent4">
                <a:lumMod val="75000"/>
              </a:schemeClr>
            </a:gs>
            <a:gs pos="61000">
              <a:srgbClr val="D74953"/>
            </a:gs>
            <a:gs pos="82001">
              <a:srgbClr val="D74953"/>
            </a:gs>
            <a:gs pos="100000">
              <a:srgbClr val="F18BE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dolls</a:t>
            </a:r>
            <a:endParaRPr lang="el-GR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2 - Εικόνα" descr="do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7632848" cy="5114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clocks and watches</a:t>
            </a:r>
            <a:endParaRPr lang="el-GR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3 - Εικόνα" descr="cloc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6768752" cy="5539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stamps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6 - Εικόνα" descr="stamps.jpg"/>
          <p:cNvPicPr>
            <a:picLocks noChangeAspect="1"/>
          </p:cNvPicPr>
          <p:nvPr/>
        </p:nvPicPr>
        <p:blipFill>
          <a:blip r:embed="rId3" cstate="print"/>
          <a:srcRect l="35" r="141"/>
          <a:stretch>
            <a:fillRect/>
          </a:stretch>
        </p:blipFill>
        <p:spPr>
          <a:xfrm>
            <a:off x="3282" y="1196752"/>
            <a:ext cx="9140718" cy="58384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>
                <a:alpha val="80000"/>
              </a:srgbClr>
            </a:gs>
            <a:gs pos="30000">
              <a:srgbClr val="D49E6C">
                <a:alpha val="76000"/>
              </a:srgbClr>
            </a:gs>
            <a:gs pos="70000">
              <a:srgbClr val="A65528">
                <a:alpha val="61000"/>
              </a:srgbClr>
            </a:gs>
            <a:gs pos="100000">
              <a:srgbClr val="663012">
                <a:alpha val="88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old mobile phones</a:t>
            </a:r>
            <a:endParaRPr lang="el-GR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2 - Εικόνα" descr="old mobile ph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8771977" cy="3770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30000">
              <a:schemeClr val="bg1"/>
            </a:gs>
            <a:gs pos="70000">
              <a:srgbClr val="E983E9"/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74953"/>
                </a:solidFill>
                <a:latin typeface="Comic Sans MS" pitchFamily="66" charset="0"/>
              </a:rPr>
              <a:t>old radios</a:t>
            </a:r>
            <a:endParaRPr lang="el-GR" b="1" dirty="0">
              <a:solidFill>
                <a:srgbClr val="D74953"/>
              </a:solidFill>
              <a:latin typeface="Comic Sans MS" pitchFamily="66" charset="0"/>
            </a:endParaRPr>
          </a:p>
        </p:txBody>
      </p:sp>
      <p:pic>
        <p:nvPicPr>
          <p:cNvPr id="3" name="2 - Εικόνα" descr="radi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340768"/>
            <a:ext cx="4680520" cy="526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Football cards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2 - Εικόνα" descr="football cards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764704"/>
            <a:ext cx="5148000" cy="60932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chemeClr val="tx2">
                <a:lumMod val="60000"/>
                <a:lumOff val="40000"/>
              </a:schemeClr>
            </a:gs>
            <a:gs pos="7000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40A80"/>
                </a:solidFill>
                <a:latin typeface="Comic Sans MS" pitchFamily="66" charset="0"/>
              </a:rPr>
              <a:t>marbles</a:t>
            </a:r>
            <a:endParaRPr lang="el-GR" b="1" dirty="0">
              <a:solidFill>
                <a:srgbClr val="040A80"/>
              </a:solidFill>
              <a:latin typeface="Comic Sans MS" pitchFamily="66" charset="0"/>
            </a:endParaRPr>
          </a:p>
        </p:txBody>
      </p:sp>
      <p:pic>
        <p:nvPicPr>
          <p:cNvPr id="3" name="2 - Εικόνα" descr="marb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273280" cy="48451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shells</a:t>
            </a:r>
            <a:endParaRPr lang="el-GR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2 - Εικόνα" descr="she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282243" y="318157"/>
            <a:ext cx="4533873" cy="70111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coins</a:t>
            </a:r>
            <a:endParaRPr lang="el-GR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2 - Εικόνα" descr="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6991424" cy="43766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0000">
              <a:schemeClr val="accent2">
                <a:lumMod val="60000"/>
                <a:lumOff val="40000"/>
              </a:schemeClr>
            </a:gs>
            <a:gs pos="70000">
              <a:srgbClr val="A65528"/>
            </a:gs>
            <a:gs pos="100000">
              <a:srgbClr val="FFFF6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comics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2 - Εικόνα" descr="com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8028384" cy="45159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30000">
              <a:schemeClr val="accent6">
                <a:lumMod val="60000"/>
                <a:lumOff val="40000"/>
              </a:schemeClr>
            </a:gs>
            <a:gs pos="70000">
              <a:srgbClr val="A65528"/>
            </a:gs>
            <a:gs pos="100000">
              <a:srgbClr val="FFFF6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matchboxes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2 - Εικόνα" descr="matchboxes.jpg"/>
          <p:cNvPicPr>
            <a:picLocks noChangeAspect="1"/>
          </p:cNvPicPr>
          <p:nvPr/>
        </p:nvPicPr>
        <p:blipFill>
          <a:blip r:embed="rId2" cstate="print"/>
          <a:srcRect l="23225" t="178"/>
          <a:stretch>
            <a:fillRect/>
          </a:stretch>
        </p:blipFill>
        <p:spPr>
          <a:xfrm>
            <a:off x="1115616" y="1484784"/>
            <a:ext cx="7020272" cy="48343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30000">
              <a:schemeClr val="accent5">
                <a:lumMod val="75000"/>
              </a:schemeClr>
            </a:gs>
            <a:gs pos="70000">
              <a:schemeClr val="accent5">
                <a:lumMod val="60000"/>
                <a:lumOff val="4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books</a:t>
            </a:r>
            <a:endParaRPr lang="el-GR" dirty="0"/>
          </a:p>
        </p:txBody>
      </p:sp>
      <p:pic>
        <p:nvPicPr>
          <p:cNvPr id="3" name="2 - Εικόνα" descr="boo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132512" cy="40597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30</Words>
  <Application>Microsoft Office PowerPoint</Application>
  <PresentationFormat>Προβολή στην οθόνη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buttons</vt:lpstr>
      <vt:lpstr>stamps</vt:lpstr>
      <vt:lpstr>Football cards</vt:lpstr>
      <vt:lpstr>marbles</vt:lpstr>
      <vt:lpstr>shells</vt:lpstr>
      <vt:lpstr>coins</vt:lpstr>
      <vt:lpstr>comics</vt:lpstr>
      <vt:lpstr>matchboxes</vt:lpstr>
      <vt:lpstr>books</vt:lpstr>
      <vt:lpstr>stickers</vt:lpstr>
      <vt:lpstr>stones/rocks</vt:lpstr>
      <vt:lpstr>yo-yos</vt:lpstr>
      <vt:lpstr>pencils</vt:lpstr>
      <vt:lpstr>stuffed toys</vt:lpstr>
      <vt:lpstr>insects</vt:lpstr>
      <vt:lpstr>napkins</vt:lpstr>
      <vt:lpstr>Converse All-Star shoes</vt:lpstr>
      <vt:lpstr>dolls</vt:lpstr>
      <vt:lpstr>clocks and watches</vt:lpstr>
      <vt:lpstr>old mobile phones</vt:lpstr>
      <vt:lpstr>old radios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stamps</dc:title>
  <dc:creator>HP</dc:creator>
  <cp:lastModifiedBy>HP</cp:lastModifiedBy>
  <cp:revision>20</cp:revision>
  <dcterms:created xsi:type="dcterms:W3CDTF">2020-12-02T09:27:41Z</dcterms:created>
  <dcterms:modified xsi:type="dcterms:W3CDTF">2020-12-02T11:37:58Z</dcterms:modified>
</cp:coreProperties>
</file>