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2D81DD-E811-44FC-86C0-28CAC74CBB21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1E24FE-732D-4C22-8DC5-2ABA3F7D08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B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a monkey fly?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500826" y="6143644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Ms. </a:t>
            </a:r>
            <a:r>
              <a:rPr lang="en-US" smtClean="0"/>
              <a:t>Dimitra</a:t>
            </a:r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tomp</a:t>
            </a:r>
            <a:endParaRPr lang="el-GR" dirty="0"/>
          </a:p>
        </p:txBody>
      </p:sp>
      <p:pic>
        <p:nvPicPr>
          <p:cNvPr id="7171" name="Picture 3" descr="C:\Users\USER\AppData\Local\Microsoft\Windows\Temporary Internet Files\Content.IE5\ES0LDQLT\feet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1932" y="1600200"/>
            <a:ext cx="2458135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</a:t>
            </a:r>
            <a:endParaRPr lang="el-GR" dirty="0"/>
          </a:p>
        </p:txBody>
      </p:sp>
      <p:pic>
        <p:nvPicPr>
          <p:cNvPr id="4" name="3 - Θέση περιεχομένου" descr="clim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37" y="3132137"/>
            <a:ext cx="2524125" cy="1809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</a:t>
            </a:r>
            <a:endParaRPr lang="el-GR" dirty="0"/>
          </a:p>
        </p:txBody>
      </p:sp>
      <p:pic>
        <p:nvPicPr>
          <p:cNvPr id="8195" name="Picture 3" descr="C:\Users\USER\AppData\Local\Microsoft\Windows\Temporary Internet Files\Content.IE5\4HTOPGQH\animals-44569_64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27240" y="1600200"/>
            <a:ext cx="492752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Tiptoe</a:t>
            </a:r>
            <a:endParaRPr lang="el-GR" dirty="0"/>
          </a:p>
        </p:txBody>
      </p:sp>
      <p:pic>
        <p:nvPicPr>
          <p:cNvPr id="4" name="3 - Θέση περιεχομένου" descr="tip to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19437" y="2970212"/>
            <a:ext cx="2143125" cy="2133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l-GR" dirty="0"/>
          </a:p>
        </p:txBody>
      </p:sp>
      <p:pic>
        <p:nvPicPr>
          <p:cNvPr id="9218" name="Picture 2" descr="C:\Users\USER\AppData\Local\Microsoft\Windows\Temporary Internet Files\Content.IE5\X3QXKEA3\sleep-2001207_64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19431" y="1600200"/>
            <a:ext cx="494313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</a:t>
            </a:r>
            <a:endParaRPr lang="el-GR" dirty="0"/>
          </a:p>
        </p:txBody>
      </p:sp>
      <p:pic>
        <p:nvPicPr>
          <p:cNvPr id="1026" name="Picture 2" descr="C:\Users\USER\AppData\Local\Microsoft\Windows\Temporary Internet Files\Content.IE5\4HTOPGQH\kid-jum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000" y="1629000"/>
            <a:ext cx="4157454" cy="41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</a:t>
            </a:r>
            <a:endParaRPr lang="el-GR" dirty="0"/>
          </a:p>
        </p:txBody>
      </p:sp>
      <p:pic>
        <p:nvPicPr>
          <p:cNvPr id="4" name="3 - Θέση περιεχομένου" descr="fl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237263"/>
            <a:ext cx="4357718" cy="45765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</a:t>
            </a:r>
            <a:endParaRPr lang="el-GR" dirty="0"/>
          </a:p>
        </p:txBody>
      </p:sp>
      <p:pic>
        <p:nvPicPr>
          <p:cNvPr id="2050" name="Picture 2" descr="C:\Users\USER\AppData\Local\Microsoft\Windows\Temporary Internet Files\Content.IE5\GCQF2R93\man_walking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387346" y="1629854"/>
            <a:ext cx="3607308" cy="4814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l-GR" dirty="0"/>
          </a:p>
        </p:txBody>
      </p:sp>
      <p:pic>
        <p:nvPicPr>
          <p:cNvPr id="3074" name="Picture 2" descr="C:\Users\USER\AppData\Local\Microsoft\Windows\Temporary Internet Files\Content.IE5\ES0LDQLT\4792610-kid-running-vector-illustration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619500" y="3236912"/>
            <a:ext cx="1143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</a:t>
            </a:r>
            <a:endParaRPr lang="el-GR" dirty="0"/>
          </a:p>
        </p:txBody>
      </p:sp>
      <p:pic>
        <p:nvPicPr>
          <p:cNvPr id="4" name="3 - Θέση περιεχομένου" descr="ho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33762" y="2527300"/>
            <a:ext cx="1514475" cy="30194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Clap</a:t>
            </a:r>
            <a:endParaRPr lang="el-GR" dirty="0"/>
          </a:p>
        </p:txBody>
      </p:sp>
      <p:pic>
        <p:nvPicPr>
          <p:cNvPr id="4098" name="Picture 2" descr="C:\Users\USER\AppData\Local\Microsoft\Windows\Temporary Internet Files\Content.IE5\XZZ87R3M\Clapping-Hands-PNG-Download-Imag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</a:t>
            </a:r>
            <a:endParaRPr lang="el-GR" dirty="0"/>
          </a:p>
        </p:txBody>
      </p:sp>
      <p:pic>
        <p:nvPicPr>
          <p:cNvPr id="5122" name="Picture 2" descr="C:\Users\USER\AppData\Local\Microsoft\Windows\Temporary Internet Files\Content.IE5\ES0LDQLT\swimming-clip-art-KTjdBKbTq[1]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85751"/>
            <a:ext cx="4929222" cy="417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endParaRPr lang="el-GR" dirty="0"/>
          </a:p>
        </p:txBody>
      </p:sp>
      <p:pic>
        <p:nvPicPr>
          <p:cNvPr id="6146" name="Picture 2" descr="C:\Users\USER\AppData\Local\Microsoft\Windows\Temporary Internet Files\Content.IE5\B63DAA6W\gahag-danc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24646" y="2916191"/>
            <a:ext cx="3932707" cy="224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23</Words>
  <Application>Microsoft Office PowerPoint</Application>
  <PresentationFormat>Προβολή στην οθόνη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Προεξοχή</vt:lpstr>
      <vt:lpstr>Grade B</vt:lpstr>
      <vt:lpstr>Jump</vt:lpstr>
      <vt:lpstr>Fly</vt:lpstr>
      <vt:lpstr>Walk</vt:lpstr>
      <vt:lpstr>Run</vt:lpstr>
      <vt:lpstr>Hop</vt:lpstr>
      <vt:lpstr>Clap</vt:lpstr>
      <vt:lpstr>Swim</vt:lpstr>
      <vt:lpstr>Dance</vt:lpstr>
      <vt:lpstr>Stomp</vt:lpstr>
      <vt:lpstr>Climb</vt:lpstr>
      <vt:lpstr>Sing</vt:lpstr>
      <vt:lpstr>Tiptoe</vt:lpstr>
      <vt:lpstr>Sleep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B</dc:title>
  <dc:creator>USER</dc:creator>
  <cp:lastModifiedBy>USER</cp:lastModifiedBy>
  <cp:revision>3</cp:revision>
  <dcterms:created xsi:type="dcterms:W3CDTF">2021-04-14T15:06:36Z</dcterms:created>
  <dcterms:modified xsi:type="dcterms:W3CDTF">2021-04-14T16:10:09Z</dcterms:modified>
</cp:coreProperties>
</file>