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98-EF55-4919-835E-24FBDD7A7796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7000"/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ED98-EF55-4919-835E-24FBDD7A7796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63FF-C103-470C-9B9C-DC5FE457ABE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899592" y="692696"/>
            <a:ext cx="295232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BIG</a:t>
            </a:r>
            <a:endParaRPr lang="el-GR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3 - Εικόνα" descr="big-in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212976"/>
            <a:ext cx="5828704" cy="3141137"/>
          </a:xfrm>
          <a:prstGeom prst="rect">
            <a:avLst/>
          </a:prstGeom>
        </p:spPr>
      </p:pic>
      <p:pic>
        <p:nvPicPr>
          <p:cNvPr id="5" name="4 - Εικόνα" descr="big-logo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76672"/>
            <a:ext cx="3744416" cy="2249819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5" cstate="print"/>
          <a:stretch>
            <a:fillRect/>
          </a:stretch>
        </p:blipFill>
        <p:spPr>
          <a:xfrm>
            <a:off x="3419872" y="1916832"/>
            <a:ext cx="304800" cy="304800"/>
          </a:xfrm>
          <a:prstGeom prst="rect">
            <a:avLst/>
          </a:prstGeom>
        </p:spPr>
      </p:pic>
      <p:pic>
        <p:nvPicPr>
          <p:cNvPr id="7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5" cstate="print"/>
          <a:stretch>
            <a:fillRect/>
          </a:stretch>
        </p:blipFill>
        <p:spPr>
          <a:xfrm>
            <a:off x="6588224" y="5733256"/>
            <a:ext cx="304800" cy="304800"/>
          </a:xfrm>
          <a:prstGeom prst="rect">
            <a:avLst/>
          </a:prstGeom>
        </p:spPr>
      </p:pic>
      <p:pic>
        <p:nvPicPr>
          <p:cNvPr id="9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5" cstate="print"/>
          <a:stretch>
            <a:fillRect/>
          </a:stretch>
        </p:blipFill>
        <p:spPr>
          <a:xfrm>
            <a:off x="766834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mall-design-fluffy-n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3168352" cy="1656184"/>
          </a:xfrm>
          <a:prstGeom prst="rect">
            <a:avLst/>
          </a:prstGeom>
        </p:spPr>
      </p:pic>
      <p:pic>
        <p:nvPicPr>
          <p:cNvPr id="3" name="2 - Εικόνα" descr="small-design-sketch-n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76672"/>
            <a:ext cx="2660629" cy="1610381"/>
          </a:xfrm>
          <a:prstGeom prst="rect">
            <a:avLst/>
          </a:prstGeom>
        </p:spPr>
      </p:pic>
      <p:pic>
        <p:nvPicPr>
          <p:cNvPr id="4" name="3 - Εικόνα" descr="small-design-stripes-nam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645024"/>
            <a:ext cx="2720528" cy="1825420"/>
          </a:xfrm>
          <a:prstGeom prst="rect">
            <a:avLst/>
          </a:prstGeom>
        </p:spPr>
      </p:pic>
      <p:pic>
        <p:nvPicPr>
          <p:cNvPr id="5" name="4 - Εικόνα" descr="imag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3717032"/>
            <a:ext cx="1800201" cy="1139949"/>
          </a:xfrm>
          <a:prstGeom prst="rect">
            <a:avLst/>
          </a:prstGeom>
        </p:spPr>
      </p:pic>
      <p:pic>
        <p:nvPicPr>
          <p:cNvPr id="7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7" cstate="print"/>
          <a:stretch>
            <a:fillRect/>
          </a:stretch>
        </p:blipFill>
        <p:spPr>
          <a:xfrm>
            <a:off x="3275856" y="1556792"/>
            <a:ext cx="304800" cy="304800"/>
          </a:xfrm>
          <a:prstGeom prst="rect">
            <a:avLst/>
          </a:prstGeom>
        </p:spPr>
      </p:pic>
      <p:pic>
        <p:nvPicPr>
          <p:cNvPr id="8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7" cstate="print"/>
          <a:stretch>
            <a:fillRect/>
          </a:stretch>
        </p:blipFill>
        <p:spPr>
          <a:xfrm>
            <a:off x="7164288" y="1628800"/>
            <a:ext cx="304800" cy="304800"/>
          </a:xfrm>
          <a:prstGeom prst="rect">
            <a:avLst/>
          </a:prstGeom>
        </p:spPr>
      </p:pic>
      <p:pic>
        <p:nvPicPr>
          <p:cNvPr id="9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7" cstate="print"/>
          <a:stretch>
            <a:fillRect/>
          </a:stretch>
        </p:blipFill>
        <p:spPr>
          <a:xfrm>
            <a:off x="3419872" y="5013176"/>
            <a:ext cx="304800" cy="304800"/>
          </a:xfrm>
          <a:prstGeom prst="rect">
            <a:avLst/>
          </a:prstGeom>
        </p:spPr>
      </p:pic>
      <p:pic>
        <p:nvPicPr>
          <p:cNvPr id="10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7" cstate="print"/>
          <a:stretch>
            <a:fillRect/>
          </a:stretch>
        </p:blipFill>
        <p:spPr>
          <a:xfrm>
            <a:off x="6876256" y="43651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1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14320769-stock-vector-vector-antonyms-and-opposites-cartoon-characters-illustration-on-white-background-card-for-children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8661502" cy="6140041"/>
          </a:xfrm>
          <a:prstGeom prst="rect">
            <a:avLst/>
          </a:prstGeom>
        </p:spPr>
      </p:pic>
      <p:pic>
        <p:nvPicPr>
          <p:cNvPr id="3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5" cstate="print"/>
          <a:stretch>
            <a:fillRect/>
          </a:stretch>
        </p:blipFill>
        <p:spPr>
          <a:xfrm>
            <a:off x="2483768" y="5949280"/>
            <a:ext cx="304800" cy="304800"/>
          </a:xfrm>
          <a:prstGeom prst="rect">
            <a:avLst/>
          </a:prstGeom>
        </p:spPr>
      </p:pic>
      <p:pic>
        <p:nvPicPr>
          <p:cNvPr id="4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2" name="Εγγεγραμμένος ήχος"/>
          </p:nvPr>
        </p:nvPicPr>
        <p:blipFill>
          <a:blip r:embed="rId6" cstate="print"/>
          <a:stretch>
            <a:fillRect/>
          </a:stretch>
        </p:blipFill>
        <p:spPr>
          <a:xfrm>
            <a:off x="658822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file:///C:/Users/%CE%BA%CE%B9%CE%B8%CE%B3/Desktop/duck%20in%20pon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24" name="AutoShape 4" descr="file:///C:/Users/%CE%BA%CE%B9%CE%B8%CE%B3/Desktop/duck%20in%20pon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26" name="AutoShape 6" descr="file:///C:/Users/%CE%BA%CE%B9%CE%B8%CE%B3/Desktop/duck%20in%20pon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30" name="Picture 10" descr="Premium Vector | Duck and ducklings swimming in a pond"/>
          <p:cNvPicPr>
            <a:picLocks noChangeAspect="1" noChangeArrowheads="1"/>
          </p:cNvPicPr>
          <p:nvPr/>
        </p:nvPicPr>
        <p:blipFill>
          <a:blip r:embed="rId3" cstate="print"/>
          <a:srcRect l="7060" t="-5139" r="10784" b="617"/>
          <a:stretch>
            <a:fillRect/>
          </a:stretch>
        </p:blipFill>
        <p:spPr bwMode="auto">
          <a:xfrm>
            <a:off x="0" y="-243408"/>
            <a:ext cx="9144000" cy="525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- Ορθογώνιο"/>
          <p:cNvSpPr/>
          <p:nvPr/>
        </p:nvSpPr>
        <p:spPr>
          <a:xfrm>
            <a:off x="2771800" y="5157192"/>
            <a:ext cx="33252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DUCK</a:t>
            </a:r>
            <a:endParaRPr lang="el-GR" sz="8000" b="1" spc="50" dirty="0">
              <a:ln w="11430"/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594015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ow in meadow.jpg"/>
          <p:cNvPicPr>
            <a:picLocks noChangeAspect="1"/>
          </p:cNvPicPr>
          <p:nvPr/>
        </p:nvPicPr>
        <p:blipFill>
          <a:blip r:embed="rId3" cstate="print"/>
          <a:srcRect l="1641" t="6459" r="1641" b="21711"/>
          <a:stretch>
            <a:fillRect/>
          </a:stretch>
        </p:blipFill>
        <p:spPr>
          <a:xfrm>
            <a:off x="0" y="0"/>
            <a:ext cx="914400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Ορθογώνιο"/>
          <p:cNvSpPr/>
          <p:nvPr/>
        </p:nvSpPr>
        <p:spPr>
          <a:xfrm>
            <a:off x="3059832" y="5301208"/>
            <a:ext cx="23319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COW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565212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ig in mud.jpg"/>
          <p:cNvPicPr>
            <a:picLocks noChangeAspect="1"/>
          </p:cNvPicPr>
          <p:nvPr/>
        </p:nvPicPr>
        <p:blipFill>
          <a:blip r:embed="rId3" cstate="print"/>
          <a:srcRect l="-214" r="-215" b="18501"/>
          <a:stretch>
            <a:fillRect/>
          </a:stretch>
        </p:blipFill>
        <p:spPr>
          <a:xfrm>
            <a:off x="0" y="0"/>
            <a:ext cx="9144000" cy="567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Ορθογώνιο"/>
          <p:cNvSpPr/>
          <p:nvPr/>
        </p:nvSpPr>
        <p:spPr>
          <a:xfrm>
            <a:off x="3923928" y="5534561"/>
            <a:ext cx="16594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PIG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58681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275856" y="5534561"/>
            <a:ext cx="30793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HORSE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Golden horse stock vector. Illustration of sitting, vector - 8599016"/>
          <p:cNvPicPr>
            <a:picLocks noChangeAspect="1" noChangeArrowheads="1"/>
          </p:cNvPicPr>
          <p:nvPr/>
        </p:nvPicPr>
        <p:blipFill>
          <a:blip r:embed="rId3" cstate="print"/>
          <a:srcRect l="-7084" t="41726" r="-1203"/>
          <a:stretch>
            <a:fillRect/>
          </a:stretch>
        </p:blipFill>
        <p:spPr bwMode="auto">
          <a:xfrm>
            <a:off x="-540568" y="130995"/>
            <a:ext cx="9684568" cy="566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658822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chicken-and-barn-vector-2817849.jpg"/>
          <p:cNvPicPr>
            <a:picLocks noChangeAspect="1"/>
          </p:cNvPicPr>
          <p:nvPr/>
        </p:nvPicPr>
        <p:blipFill>
          <a:blip r:embed="rId3" cstate="print"/>
          <a:srcRect t="4549" r="-3869" b="12851"/>
          <a:stretch>
            <a:fillRect/>
          </a:stretch>
        </p:blipFill>
        <p:spPr>
          <a:xfrm>
            <a:off x="179512" y="188640"/>
            <a:ext cx="9216008" cy="553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Ορθογώνιο"/>
          <p:cNvSpPr/>
          <p:nvPr/>
        </p:nvSpPr>
        <p:spPr>
          <a:xfrm>
            <a:off x="2915816" y="5534561"/>
            <a:ext cx="39308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CHICKEN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709228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</Words>
  <Application>Microsoft Office PowerPoint</Application>
  <PresentationFormat>Προβολή στην οθόνη (4:3)</PresentationFormat>
  <Paragraphs>6</Paragraphs>
  <Slides>8</Slides>
  <Notes>0</Notes>
  <HiddenSlides>0</HiddenSlides>
  <MMClips>14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HP</cp:lastModifiedBy>
  <cp:revision>13</cp:revision>
  <dcterms:created xsi:type="dcterms:W3CDTF">2020-11-19T11:12:58Z</dcterms:created>
  <dcterms:modified xsi:type="dcterms:W3CDTF">2020-11-19T18:51:59Z</dcterms:modified>
</cp:coreProperties>
</file>