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3" r:id="rId4"/>
    <p:sldId id="275" r:id="rId5"/>
    <p:sldId id="257" r:id="rId6"/>
    <p:sldId id="258" r:id="rId7"/>
    <p:sldId id="267" r:id="rId8"/>
    <p:sldId id="268" r:id="rId9"/>
    <p:sldId id="265" r:id="rId10"/>
    <p:sldId id="266" r:id="rId11"/>
    <p:sldId id="259" r:id="rId12"/>
    <p:sldId id="260" r:id="rId13"/>
    <p:sldId id="261" r:id="rId14"/>
    <p:sldId id="262" r:id="rId15"/>
    <p:sldId id="272" r:id="rId16"/>
    <p:sldId id="264" r:id="rId17"/>
    <p:sldId id="270" r:id="rId18"/>
    <p:sldId id="271" r:id="rId1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28C634D-04F0-4D17-9F48-84CA6250F2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85E9ADA3-69B9-4B37-BDF8-63E59222AF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42D0D6B-0E12-4636-A6E8-AA18BAC18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FE98-7EB6-4726-BF1D-612C24E6E6B3}" type="datetimeFigureOut">
              <a:rPr lang="el-GR" smtClean="0"/>
              <a:t>15/3/2021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176AC91-E522-4786-9A5D-3B866F0B7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4DB54EC-79D1-4D2A-BFCC-F65414EDA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D995-B121-4C94-94D0-82AFD0E9DA0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7172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A4F9384-4D2A-4ABB-875A-3CA5D0EDD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A05D099A-6900-44BC-9600-80982DBA63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2F477C3-4381-49B1-9C4C-7F740CA4F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FE98-7EB6-4726-BF1D-612C24E6E6B3}" type="datetimeFigureOut">
              <a:rPr lang="el-GR" smtClean="0"/>
              <a:t>15/3/2021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12B15C3-9196-4238-9E69-E75DF988D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ECA87DA-C3BC-46C1-AEE7-84D134C38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D995-B121-4C94-94D0-82AFD0E9DA0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4472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9DFB8DF8-505D-4D74-A0DE-6CC7D987A6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36D271B6-2E1A-482B-BE9A-F6DE4DB5C9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5933A14-2E27-4B50-AB75-C02576154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FE98-7EB6-4726-BF1D-612C24E6E6B3}" type="datetimeFigureOut">
              <a:rPr lang="el-GR" smtClean="0"/>
              <a:t>15/3/2021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F66D0BA-2E97-42A0-A82F-07A58179F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DDCD31C-6C0F-4E17-95A1-87FF9FCFA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D995-B121-4C94-94D0-82AFD0E9DA0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6363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32BEF26-B69E-4374-9507-1D165DE45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8209A58-577F-4A90-A4E7-6107380C6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72F3EA7-6E3B-4CA9-B708-369F475A5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FE98-7EB6-4726-BF1D-612C24E6E6B3}" type="datetimeFigureOut">
              <a:rPr lang="el-GR" smtClean="0"/>
              <a:t>15/3/2021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F918BE1-4E78-4B11-8478-5DA5F1BFB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191274A-8A8A-4CE9-81A5-5162DA0EC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D995-B121-4C94-94D0-82AFD0E9DA0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060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04CD14D-FCA0-452A-B6FC-5E739CB32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0B32826-9E45-47E6-A43B-66DEB4ED3E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90A6EFC-C00C-4B44-9940-99951917C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FE98-7EB6-4726-BF1D-612C24E6E6B3}" type="datetimeFigureOut">
              <a:rPr lang="el-GR" smtClean="0"/>
              <a:t>15/3/2021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5B17E4F-FEAF-4CD7-9FCB-27CFCB093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3C39186-ABA0-4066-A441-8473DEFFD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D995-B121-4C94-94D0-82AFD0E9DA0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0297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95FFE2-9246-414A-8B2F-7DAD3AF4C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BD773FC-ADE7-440C-92A0-3EB8CFA763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27120F7-0D48-4DD5-BD48-F067CD0588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F999EA2-AD45-4A1E-BA15-8D5FC0500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FE98-7EB6-4726-BF1D-612C24E6E6B3}" type="datetimeFigureOut">
              <a:rPr lang="el-GR" smtClean="0"/>
              <a:t>15/3/2021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FEC67BCB-CAE0-44E5-B8DC-9D7D16BA5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DC2795E-0BB0-4149-B371-D516DDE83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D995-B121-4C94-94D0-82AFD0E9DA0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144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10EDB97-E341-4F52-ACC8-60496EDEA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0CE7FB2-CD0A-46B1-945E-6E3D0DBFB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5B3113E-6277-4288-BEB5-D78704F4A3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24BC1F7D-FF4D-4514-930F-4F3C14CE4D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D424C9EA-B20B-434A-A9CF-73A1F47CE0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946A506C-2CC3-4B8C-B28D-908B5D4CC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FE98-7EB6-4726-BF1D-612C24E6E6B3}" type="datetimeFigureOut">
              <a:rPr lang="el-GR" smtClean="0"/>
              <a:t>15/3/2021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D945DE12-A5C8-4CE4-8377-A84E14C78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C260B5F3-5193-4B39-A98C-09D5AEF8D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D995-B121-4C94-94D0-82AFD0E9DA0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3383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FC510E6-6D6E-4645-9D15-826BE24A6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11ECF203-DD3C-46B7-8B54-5AA2B060C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FE98-7EB6-4726-BF1D-612C24E6E6B3}" type="datetimeFigureOut">
              <a:rPr lang="el-GR" smtClean="0"/>
              <a:t>15/3/2021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354DC86D-F990-4079-BD15-9BE23052E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0BEAD529-2D3F-4BD7-BF5B-E563B39CD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D995-B121-4C94-94D0-82AFD0E9DA0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2216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42EC3A8C-F81F-4C2E-B873-E1FFD4CE1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FE98-7EB6-4726-BF1D-612C24E6E6B3}" type="datetimeFigureOut">
              <a:rPr lang="el-GR" smtClean="0"/>
              <a:t>15/3/2021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39E1F958-2AE0-4175-B8A9-72598E075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09F3DBF6-A217-4F77-B17C-337F1419D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D995-B121-4C94-94D0-82AFD0E9DA0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9115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350181C-1B17-4307-8F3B-2946BEFAE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12A40FC-48A1-4EC2-A78B-2390F8868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18FD714-FD2A-480F-952B-90F07CCB59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31D39D7-0FD5-406D-BF60-EEFC2C249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FE98-7EB6-4726-BF1D-612C24E6E6B3}" type="datetimeFigureOut">
              <a:rPr lang="el-GR" smtClean="0"/>
              <a:t>15/3/2021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10D7321-2D62-4D6B-BFFC-173E790D7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5E08F08-D105-494B-B786-5C157E57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D995-B121-4C94-94D0-82AFD0E9DA0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8923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5A641AB-4FDE-4FAE-BAA1-72352351A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0A829598-B1D6-42C2-8537-2B204A7FE4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F89D03B-2625-427E-888B-E3C28A7ED2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C203DE2-1142-4D49-91D3-92BC0E78B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FE98-7EB6-4726-BF1D-612C24E6E6B3}" type="datetimeFigureOut">
              <a:rPr lang="el-GR" smtClean="0"/>
              <a:t>15/3/2021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1949D18-7B02-42A1-8360-F2D837A82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38AE07C-98F7-48F7-A57B-2BBFA882C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D995-B121-4C94-94D0-82AFD0E9DA0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309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99EE19BD-3175-46F6-9F2C-57DB8B5A6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2A0AB29-7BC8-4BE6-BFDE-198C59DA57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1A2D2F3-48DA-43F5-9189-C0270C08F5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9FE98-7EB6-4726-BF1D-612C24E6E6B3}" type="datetimeFigureOut">
              <a:rPr lang="el-GR" smtClean="0"/>
              <a:t>15/3/2021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0234C94-C734-415D-8DCF-9BBF86CEC5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24BAFB7-0876-41C3-839D-E2AB521A2D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AD995-B121-4C94-94D0-82AFD0E9DA0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0575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Ir0Mc6Qilo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resource/12684471/can-yo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4WNrvVjiT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1E13F5F-F6E1-408B-B1AC-595AA77989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Action verbs</a:t>
            </a: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FFC429D-6B62-46FB-9444-EBA1B5597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8254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artoon boy playing basketball Royalty Free Vector Image | Cartoon boy,  Boys playing, Cartoon">
            <a:extLst>
              <a:ext uri="{FF2B5EF4-FFF2-40B4-BE49-F238E27FC236}">
                <a16:creationId xmlns:a16="http://schemas.microsoft.com/office/drawing/2014/main" id="{C45F5C28-1F0B-4465-A3CA-C1D7DE74438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948" y="556591"/>
            <a:ext cx="5028021" cy="5620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3265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lashcards : verbs | stellaELM">
            <a:extLst>
              <a:ext uri="{FF2B5EF4-FFF2-40B4-BE49-F238E27FC236}">
                <a16:creationId xmlns:a16="http://schemas.microsoft.com/office/drawing/2014/main" id="{1C8E403A-B498-4144-B000-7BBE812524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244" y="596348"/>
            <a:ext cx="5505520" cy="6261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1892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lashcards : verbs | stellaELM">
            <a:extLst>
              <a:ext uri="{FF2B5EF4-FFF2-40B4-BE49-F238E27FC236}">
                <a16:creationId xmlns:a16="http://schemas.microsoft.com/office/drawing/2014/main" id="{F3B49560-6CBE-41C1-B17A-96F750A8C5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650" y="728870"/>
            <a:ext cx="4837113" cy="5751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4511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Piano Recital Vector Images (over 180)">
            <a:extLst>
              <a:ext uri="{FF2B5EF4-FFF2-40B4-BE49-F238E27FC236}">
                <a16:creationId xmlns:a16="http://schemas.microsoft.com/office/drawing/2014/main" id="{6AA49D16-4B0A-49D3-ADE2-18922BA2B7D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9" y="799613"/>
            <a:ext cx="5539409" cy="5818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8031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ree Guitar Boy Tire Pattern, Little Boy, Little Boy Playing Guitar,  Guitarra Niño PNG y PSD para Descargar Gratis | Pngtree | Kids clipart,  Drawing for kids, Guitar boy">
            <a:extLst>
              <a:ext uri="{FF2B5EF4-FFF2-40B4-BE49-F238E27FC236}">
                <a16:creationId xmlns:a16="http://schemas.microsoft.com/office/drawing/2014/main" id="{334CDE2A-C6CB-4724-9840-2DC67B04861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0608" y="625046"/>
            <a:ext cx="4731027" cy="6024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6288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Animals actions flashcards for ESL students | Printable flash cards, Animal  action, Flashcards">
            <a:extLst>
              <a:ext uri="{FF2B5EF4-FFF2-40B4-BE49-F238E27FC236}">
                <a16:creationId xmlns:a16="http://schemas.microsoft.com/office/drawing/2014/main" id="{31BBA5A6-B3CD-41A0-AF01-1883AF29471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174" y="217951"/>
            <a:ext cx="5830815" cy="6699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59236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953EDF9-D410-4FC5-832C-53BB43821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you???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5461923-F101-4E46-ADD5-08A08A395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https://www.youtube.com/watch?v=_Ir0Mc6Qilo</a:t>
            </a:r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223270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392A40C-5773-4B57-A463-E1DD5777B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Now, it’s your turn!!!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AF08123-77A8-49AE-9C2A-4E386095C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you….?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Yes, I can.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No, I can’t.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Short oral practice first and then….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lvl="1"/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5593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E7ECD45-0512-45EE-BE46-BBFB8935A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the box…!!!!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01DD262-181E-44A6-BDCF-439723B20D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https://wordwall.net/resource/12684471/can-you</a:t>
            </a:r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50533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8943F1C-CB51-4AF5-A3C9-91EC3F657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 are happy…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C54EBFC-63A5-4A1F-9C37-C0A85DA09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https://www.youtube.com/watch?v=l4WNrvVjiTw</a:t>
            </a:r>
            <a:endParaRPr lang="en-US" dirty="0"/>
          </a:p>
          <a:p>
            <a:endParaRPr lang="en-US" dirty="0"/>
          </a:p>
          <a:p>
            <a:r>
              <a:rPr lang="en-US" dirty="0"/>
              <a:t>(stomp/clap)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99425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Bingo flashcards-set1">
            <a:extLst>
              <a:ext uri="{FF2B5EF4-FFF2-40B4-BE49-F238E27FC236}">
                <a16:creationId xmlns:a16="http://schemas.microsoft.com/office/drawing/2014/main" id="{2B00C0E3-B91E-41E8-8914-55392FFEC5D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958" y="728870"/>
            <a:ext cx="8409163" cy="5425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3197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A Little Girl Stomping Her Foot | Little girl cartoon, Character design  references, Little girls">
            <a:extLst>
              <a:ext uri="{FF2B5EF4-FFF2-40B4-BE49-F238E27FC236}">
                <a16:creationId xmlns:a16="http://schemas.microsoft.com/office/drawing/2014/main" id="{04DE1269-AB84-415B-A4C3-1E42B6EDBFE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287" y="383699"/>
            <a:ext cx="4632942" cy="593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7541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lashcards : verbs | stellaELM">
            <a:extLst>
              <a:ext uri="{FF2B5EF4-FFF2-40B4-BE49-F238E27FC236}">
                <a16:creationId xmlns:a16="http://schemas.microsoft.com/office/drawing/2014/main" id="{1F05F855-9D22-48BF-BAFB-60A8B169422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347" y="519426"/>
            <a:ext cx="3935895" cy="5589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952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erbs Flashcards">
            <a:extLst>
              <a:ext uri="{FF2B5EF4-FFF2-40B4-BE49-F238E27FC236}">
                <a16:creationId xmlns:a16="http://schemas.microsoft.com/office/drawing/2014/main" id="{3D7E5A92-DCBA-4FFC-B2F3-CA49F56FD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278" y="133455"/>
            <a:ext cx="8314151" cy="62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0055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flashcard-verbs-dance – The Learning Site">
            <a:extLst>
              <a:ext uri="{FF2B5EF4-FFF2-40B4-BE49-F238E27FC236}">
                <a16:creationId xmlns:a16="http://schemas.microsoft.com/office/drawing/2014/main" id="{3629205A-80CD-408A-BFD4-2703BA98C3D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496" y="177718"/>
            <a:ext cx="4975512" cy="6680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6255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The Learning Site | Flashcards, Singing, Learning sites">
            <a:extLst>
              <a:ext uri="{FF2B5EF4-FFF2-40B4-BE49-F238E27FC236}">
                <a16:creationId xmlns:a16="http://schemas.microsoft.com/office/drawing/2014/main" id="{765B42D6-2911-4B7D-B494-0DCCCFD973C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557" y="401016"/>
            <a:ext cx="4219343" cy="6332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849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Sports | Flashcards">
            <a:extLst>
              <a:ext uri="{FF2B5EF4-FFF2-40B4-BE49-F238E27FC236}">
                <a16:creationId xmlns:a16="http://schemas.microsoft.com/office/drawing/2014/main" id="{EA6AA18E-CD3B-42C8-B1A7-B0A029F2AC6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948" y="139098"/>
            <a:ext cx="5618922" cy="6447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244576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82</Words>
  <Application>Microsoft Office PowerPoint</Application>
  <PresentationFormat>Ευρεία οθόνη</PresentationFormat>
  <Paragraphs>16</Paragraphs>
  <Slides>18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Θέμα του Office</vt:lpstr>
      <vt:lpstr>Action verbs</vt:lpstr>
      <vt:lpstr>If you are happy…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Can you???</vt:lpstr>
      <vt:lpstr>Now, it’s your turn!!!</vt:lpstr>
      <vt:lpstr>Open the box…!!!!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ΜΑΡΙΑ</dc:creator>
  <cp:lastModifiedBy>ΜΑΡΙΑ</cp:lastModifiedBy>
  <cp:revision>7</cp:revision>
  <dcterms:created xsi:type="dcterms:W3CDTF">2021-03-15T14:30:42Z</dcterms:created>
  <dcterms:modified xsi:type="dcterms:W3CDTF">2021-03-15T14:53:19Z</dcterms:modified>
</cp:coreProperties>
</file>